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65" r:id="rId5"/>
    <p:sldId id="276" r:id="rId6"/>
    <p:sldId id="2038388685" r:id="rId7"/>
    <p:sldId id="2038388686" r:id="rId8"/>
    <p:sldId id="266" r:id="rId9"/>
    <p:sldId id="2038388695" r:id="rId10"/>
    <p:sldId id="2038388689" r:id="rId11"/>
    <p:sldId id="2038388694" r:id="rId12"/>
    <p:sldId id="2038388687" r:id="rId13"/>
    <p:sldId id="286" r:id="rId14"/>
    <p:sldId id="2038388696" r:id="rId15"/>
    <p:sldId id="3671" r:id="rId16"/>
    <p:sldId id="3643" r:id="rId17"/>
    <p:sldId id="2038388698" r:id="rId18"/>
    <p:sldId id="2038388692" r:id="rId19"/>
    <p:sldId id="203838868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4E7"/>
    <a:srgbClr val="17458F"/>
    <a:srgbClr val="F7A81B"/>
    <a:srgbClr val="872175"/>
    <a:srgbClr val="009999"/>
    <a:srgbClr val="FF7600"/>
    <a:srgbClr val="D91B5C"/>
    <a:srgbClr val="005DAA"/>
    <a:srgbClr val="1A72C3"/>
    <a:srgbClr val="D925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342A30-7769-41E0-A4B0-A7D79CA0666A}" v="111" dt="2025-07-23T17:57:45.7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21" autoAdjust="0"/>
    <p:restoredTop sz="58838" autoAdjust="0"/>
  </p:normalViewPr>
  <p:slideViewPr>
    <p:cSldViewPr snapToGrid="0" showGuides="1">
      <p:cViewPr varScale="1">
        <p:scale>
          <a:sx n="64" d="100"/>
          <a:sy n="64" d="100"/>
        </p:scale>
        <p:origin x="90" y="48"/>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49" d="100"/>
          <a:sy n="149" d="100"/>
        </p:scale>
        <p:origin x="3776"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Tucker" userId="e5c57390-a8f5-450d-a2d9-84d552eca206" providerId="ADAL" clId="{0A342A30-7769-41E0-A4B0-A7D79CA0666A}"/>
    <pc:docChg chg="undo custSel addSld delSld modSld sldOrd">
      <pc:chgData name="Emily Tucker" userId="e5c57390-a8f5-450d-a2d9-84d552eca206" providerId="ADAL" clId="{0A342A30-7769-41E0-A4B0-A7D79CA0666A}" dt="2025-07-23T17:57:45.772" v="6437" actId="1076"/>
      <pc:docMkLst>
        <pc:docMk/>
      </pc:docMkLst>
      <pc:sldChg chg="del">
        <pc:chgData name="Emily Tucker" userId="e5c57390-a8f5-450d-a2d9-84d552eca206" providerId="ADAL" clId="{0A342A30-7769-41E0-A4B0-A7D79CA0666A}" dt="2025-07-23T17:26:58.939" v="6084" actId="47"/>
        <pc:sldMkLst>
          <pc:docMk/>
          <pc:sldMk cId="947819015" sldId="263"/>
        </pc:sldMkLst>
      </pc:sldChg>
      <pc:sldChg chg="modSp add mod modNotesTx">
        <pc:chgData name="Emily Tucker" userId="e5c57390-a8f5-450d-a2d9-84d552eca206" providerId="ADAL" clId="{0A342A30-7769-41E0-A4B0-A7D79CA0666A}" dt="2025-07-21T19:12:32.195" v="998" actId="20577"/>
        <pc:sldMkLst>
          <pc:docMk/>
          <pc:sldMk cId="3929695015" sldId="265"/>
        </pc:sldMkLst>
        <pc:spChg chg="mod">
          <ac:chgData name="Emily Tucker" userId="e5c57390-a8f5-450d-a2d9-84d552eca206" providerId="ADAL" clId="{0A342A30-7769-41E0-A4B0-A7D79CA0666A}" dt="2025-07-21T19:06:54.209" v="92" actId="20577"/>
          <ac:spMkLst>
            <pc:docMk/>
            <pc:sldMk cId="3929695015" sldId="265"/>
            <ac:spMk id="17" creationId="{59CD2280-086D-4C84-8270-E76DE0695C7B}"/>
          </ac:spMkLst>
        </pc:spChg>
        <pc:spChg chg="mod">
          <ac:chgData name="Emily Tucker" userId="e5c57390-a8f5-450d-a2d9-84d552eca206" providerId="ADAL" clId="{0A342A30-7769-41E0-A4B0-A7D79CA0666A}" dt="2025-07-21T19:06:57.362" v="93" actId="20577"/>
          <ac:spMkLst>
            <pc:docMk/>
            <pc:sldMk cId="3929695015" sldId="265"/>
            <ac:spMk id="18" creationId="{602F4E01-0AD5-465C-9D55-0B2A8DAB94F1}"/>
          </ac:spMkLst>
        </pc:spChg>
      </pc:sldChg>
      <pc:sldChg chg="modSp add mod ord modTransition modNotesTx">
        <pc:chgData name="Emily Tucker" userId="e5c57390-a8f5-450d-a2d9-84d552eca206" providerId="ADAL" clId="{0A342A30-7769-41E0-A4B0-A7D79CA0666A}" dt="2025-07-23T16:57:29.011" v="3831"/>
        <pc:sldMkLst>
          <pc:docMk/>
          <pc:sldMk cId="1121214543" sldId="266"/>
        </pc:sldMkLst>
        <pc:spChg chg="mod">
          <ac:chgData name="Emily Tucker" userId="e5c57390-a8f5-450d-a2d9-84d552eca206" providerId="ADAL" clId="{0A342A30-7769-41E0-A4B0-A7D79CA0666A}" dt="2025-07-21T19:14:18.508" v="1061" actId="20577"/>
          <ac:spMkLst>
            <pc:docMk/>
            <pc:sldMk cId="1121214543" sldId="266"/>
            <ac:spMk id="18" creationId="{602F4E01-0AD5-465C-9D55-0B2A8DAB94F1}"/>
          </ac:spMkLst>
        </pc:spChg>
      </pc:sldChg>
      <pc:sldChg chg="del ord">
        <pc:chgData name="Emily Tucker" userId="e5c57390-a8f5-450d-a2d9-84d552eca206" providerId="ADAL" clId="{0A342A30-7769-41E0-A4B0-A7D79CA0666A}" dt="2025-07-23T17:26:58.939" v="6084" actId="47"/>
        <pc:sldMkLst>
          <pc:docMk/>
          <pc:sldMk cId="466676448" sldId="268"/>
        </pc:sldMkLst>
      </pc:sldChg>
      <pc:sldChg chg="del ord">
        <pc:chgData name="Emily Tucker" userId="e5c57390-a8f5-450d-a2d9-84d552eca206" providerId="ADAL" clId="{0A342A30-7769-41E0-A4B0-A7D79CA0666A}" dt="2025-07-23T17:26:58.939" v="6084" actId="47"/>
        <pc:sldMkLst>
          <pc:docMk/>
          <pc:sldMk cId="723160383" sldId="269"/>
        </pc:sldMkLst>
      </pc:sldChg>
      <pc:sldChg chg="del ord">
        <pc:chgData name="Emily Tucker" userId="e5c57390-a8f5-450d-a2d9-84d552eca206" providerId="ADAL" clId="{0A342A30-7769-41E0-A4B0-A7D79CA0666A}" dt="2025-07-23T17:26:58.939" v="6084" actId="47"/>
        <pc:sldMkLst>
          <pc:docMk/>
          <pc:sldMk cId="4250760774" sldId="270"/>
        </pc:sldMkLst>
      </pc:sldChg>
      <pc:sldChg chg="del">
        <pc:chgData name="Emily Tucker" userId="e5c57390-a8f5-450d-a2d9-84d552eca206" providerId="ADAL" clId="{0A342A30-7769-41E0-A4B0-A7D79CA0666A}" dt="2025-07-23T17:26:58.939" v="6084" actId="47"/>
        <pc:sldMkLst>
          <pc:docMk/>
          <pc:sldMk cId="3728705968" sldId="273"/>
        </pc:sldMkLst>
      </pc:sldChg>
      <pc:sldChg chg="del">
        <pc:chgData name="Emily Tucker" userId="e5c57390-a8f5-450d-a2d9-84d552eca206" providerId="ADAL" clId="{0A342A30-7769-41E0-A4B0-A7D79CA0666A}" dt="2025-07-23T17:26:58.939" v="6084" actId="47"/>
        <pc:sldMkLst>
          <pc:docMk/>
          <pc:sldMk cId="2990492066" sldId="274"/>
        </pc:sldMkLst>
      </pc:sldChg>
      <pc:sldChg chg="del">
        <pc:chgData name="Emily Tucker" userId="e5c57390-a8f5-450d-a2d9-84d552eca206" providerId="ADAL" clId="{0A342A30-7769-41E0-A4B0-A7D79CA0666A}" dt="2025-07-23T17:26:58.939" v="6084" actId="47"/>
        <pc:sldMkLst>
          <pc:docMk/>
          <pc:sldMk cId="1107904567" sldId="275"/>
        </pc:sldMkLst>
      </pc:sldChg>
      <pc:sldChg chg="add modNotesTx">
        <pc:chgData name="Emily Tucker" userId="e5c57390-a8f5-450d-a2d9-84d552eca206" providerId="ADAL" clId="{0A342A30-7769-41E0-A4B0-A7D79CA0666A}" dt="2025-07-23T15:08:57.386" v="2288" actId="6549"/>
        <pc:sldMkLst>
          <pc:docMk/>
          <pc:sldMk cId="2204834028" sldId="276"/>
        </pc:sldMkLst>
      </pc:sldChg>
      <pc:sldChg chg="del">
        <pc:chgData name="Emily Tucker" userId="e5c57390-a8f5-450d-a2d9-84d552eca206" providerId="ADAL" clId="{0A342A30-7769-41E0-A4B0-A7D79CA0666A}" dt="2025-07-23T17:26:58.939" v="6084" actId="47"/>
        <pc:sldMkLst>
          <pc:docMk/>
          <pc:sldMk cId="3133626650" sldId="278"/>
        </pc:sldMkLst>
      </pc:sldChg>
      <pc:sldChg chg="del">
        <pc:chgData name="Emily Tucker" userId="e5c57390-a8f5-450d-a2d9-84d552eca206" providerId="ADAL" clId="{0A342A30-7769-41E0-A4B0-A7D79CA0666A}" dt="2025-07-23T17:26:58.939" v="6084" actId="47"/>
        <pc:sldMkLst>
          <pc:docMk/>
          <pc:sldMk cId="1101694770" sldId="280"/>
        </pc:sldMkLst>
      </pc:sldChg>
      <pc:sldChg chg="del">
        <pc:chgData name="Emily Tucker" userId="e5c57390-a8f5-450d-a2d9-84d552eca206" providerId="ADAL" clId="{0A342A30-7769-41E0-A4B0-A7D79CA0666A}" dt="2025-07-23T17:26:58.939" v="6084" actId="47"/>
        <pc:sldMkLst>
          <pc:docMk/>
          <pc:sldMk cId="2283557087" sldId="281"/>
        </pc:sldMkLst>
      </pc:sldChg>
      <pc:sldChg chg="del">
        <pc:chgData name="Emily Tucker" userId="e5c57390-a8f5-450d-a2d9-84d552eca206" providerId="ADAL" clId="{0A342A30-7769-41E0-A4B0-A7D79CA0666A}" dt="2025-07-23T17:26:58.939" v="6084" actId="47"/>
        <pc:sldMkLst>
          <pc:docMk/>
          <pc:sldMk cId="3454436572" sldId="282"/>
        </pc:sldMkLst>
      </pc:sldChg>
      <pc:sldChg chg="del">
        <pc:chgData name="Emily Tucker" userId="e5c57390-a8f5-450d-a2d9-84d552eca206" providerId="ADAL" clId="{0A342A30-7769-41E0-A4B0-A7D79CA0666A}" dt="2025-07-23T17:26:58.939" v="6084" actId="47"/>
        <pc:sldMkLst>
          <pc:docMk/>
          <pc:sldMk cId="345415034" sldId="283"/>
        </pc:sldMkLst>
      </pc:sldChg>
      <pc:sldChg chg="del">
        <pc:chgData name="Emily Tucker" userId="e5c57390-a8f5-450d-a2d9-84d552eca206" providerId="ADAL" clId="{0A342A30-7769-41E0-A4B0-A7D79CA0666A}" dt="2025-07-23T17:26:58.939" v="6084" actId="47"/>
        <pc:sldMkLst>
          <pc:docMk/>
          <pc:sldMk cId="3614019741" sldId="284"/>
        </pc:sldMkLst>
      </pc:sldChg>
      <pc:sldChg chg="del">
        <pc:chgData name="Emily Tucker" userId="e5c57390-a8f5-450d-a2d9-84d552eca206" providerId="ADAL" clId="{0A342A30-7769-41E0-A4B0-A7D79CA0666A}" dt="2025-07-23T17:26:58.939" v="6084" actId="47"/>
        <pc:sldMkLst>
          <pc:docMk/>
          <pc:sldMk cId="2987772944" sldId="285"/>
        </pc:sldMkLst>
      </pc:sldChg>
      <pc:sldChg chg="modSp mod ord modNotesTx">
        <pc:chgData name="Emily Tucker" userId="e5c57390-a8f5-450d-a2d9-84d552eca206" providerId="ADAL" clId="{0A342A30-7769-41E0-A4B0-A7D79CA0666A}" dt="2025-07-23T17:38:33.021" v="6275" actId="20577"/>
        <pc:sldMkLst>
          <pc:docMk/>
          <pc:sldMk cId="1084574428" sldId="286"/>
        </pc:sldMkLst>
        <pc:spChg chg="mod">
          <ac:chgData name="Emily Tucker" userId="e5c57390-a8f5-450d-a2d9-84d552eca206" providerId="ADAL" clId="{0A342A30-7769-41E0-A4B0-A7D79CA0666A}" dt="2025-07-23T17:38:33.021" v="6275" actId="20577"/>
          <ac:spMkLst>
            <pc:docMk/>
            <pc:sldMk cId="1084574428" sldId="286"/>
            <ac:spMk id="2" creationId="{2986FA93-D899-3708-79F2-B902AAD339BE}"/>
          </ac:spMkLst>
        </pc:spChg>
      </pc:sldChg>
      <pc:sldChg chg="del">
        <pc:chgData name="Emily Tucker" userId="e5c57390-a8f5-450d-a2d9-84d552eca206" providerId="ADAL" clId="{0A342A30-7769-41E0-A4B0-A7D79CA0666A}" dt="2025-07-23T17:26:58.939" v="6084" actId="47"/>
        <pc:sldMkLst>
          <pc:docMk/>
          <pc:sldMk cId="2813081726" sldId="287"/>
        </pc:sldMkLst>
      </pc:sldChg>
      <pc:sldChg chg="del">
        <pc:chgData name="Emily Tucker" userId="e5c57390-a8f5-450d-a2d9-84d552eca206" providerId="ADAL" clId="{0A342A30-7769-41E0-A4B0-A7D79CA0666A}" dt="2025-07-23T17:26:58.939" v="6084" actId="47"/>
        <pc:sldMkLst>
          <pc:docMk/>
          <pc:sldMk cId="315229929" sldId="288"/>
        </pc:sldMkLst>
      </pc:sldChg>
      <pc:sldChg chg="del">
        <pc:chgData name="Emily Tucker" userId="e5c57390-a8f5-450d-a2d9-84d552eca206" providerId="ADAL" clId="{0A342A30-7769-41E0-A4B0-A7D79CA0666A}" dt="2025-07-23T17:26:58.939" v="6084" actId="47"/>
        <pc:sldMkLst>
          <pc:docMk/>
          <pc:sldMk cId="1831205256" sldId="290"/>
        </pc:sldMkLst>
      </pc:sldChg>
      <pc:sldChg chg="del">
        <pc:chgData name="Emily Tucker" userId="e5c57390-a8f5-450d-a2d9-84d552eca206" providerId="ADAL" clId="{0A342A30-7769-41E0-A4B0-A7D79CA0666A}" dt="2025-07-23T17:26:58.939" v="6084" actId="47"/>
        <pc:sldMkLst>
          <pc:docMk/>
          <pc:sldMk cId="3200049570" sldId="291"/>
        </pc:sldMkLst>
      </pc:sldChg>
      <pc:sldChg chg="del">
        <pc:chgData name="Emily Tucker" userId="e5c57390-a8f5-450d-a2d9-84d552eca206" providerId="ADAL" clId="{0A342A30-7769-41E0-A4B0-A7D79CA0666A}" dt="2025-07-23T17:26:58.939" v="6084" actId="47"/>
        <pc:sldMkLst>
          <pc:docMk/>
          <pc:sldMk cId="2618061955" sldId="292"/>
        </pc:sldMkLst>
      </pc:sldChg>
      <pc:sldChg chg="delSp modSp add del mod">
        <pc:chgData name="Emily Tucker" userId="e5c57390-a8f5-450d-a2d9-84d552eca206" providerId="ADAL" clId="{0A342A30-7769-41E0-A4B0-A7D79CA0666A}" dt="2025-07-23T17:52:36.896" v="6421" actId="47"/>
        <pc:sldMkLst>
          <pc:docMk/>
          <pc:sldMk cId="4055773865" sldId="3643"/>
        </pc:sldMkLst>
        <pc:spChg chg="mod">
          <ac:chgData name="Emily Tucker" userId="e5c57390-a8f5-450d-a2d9-84d552eca206" providerId="ADAL" clId="{0A342A30-7769-41E0-A4B0-A7D79CA0666A}" dt="2025-07-23T17:26:05.197" v="6071" actId="1076"/>
          <ac:spMkLst>
            <pc:docMk/>
            <pc:sldMk cId="4055773865" sldId="3643"/>
            <ac:spMk id="2" creationId="{91998D95-31F6-EA33-85B9-CD29BF30A390}"/>
          </ac:spMkLst>
        </pc:spChg>
        <pc:spChg chg="mod">
          <ac:chgData name="Emily Tucker" userId="e5c57390-a8f5-450d-a2d9-84d552eca206" providerId="ADAL" clId="{0A342A30-7769-41E0-A4B0-A7D79CA0666A}" dt="2025-07-21T19:29:53.337" v="1506" actId="20577"/>
          <ac:spMkLst>
            <pc:docMk/>
            <pc:sldMk cId="4055773865" sldId="3643"/>
            <ac:spMk id="3" creationId="{CBA3DA07-4D57-323D-8310-F2D5DF864629}"/>
          </ac:spMkLst>
        </pc:spChg>
        <pc:spChg chg="del mod">
          <ac:chgData name="Emily Tucker" userId="e5c57390-a8f5-450d-a2d9-84d552eca206" providerId="ADAL" clId="{0A342A30-7769-41E0-A4B0-A7D79CA0666A}" dt="2025-07-23T17:08:18.599" v="4154" actId="478"/>
          <ac:spMkLst>
            <pc:docMk/>
            <pc:sldMk cId="4055773865" sldId="3643"/>
            <ac:spMk id="4" creationId="{0DB746EC-D229-0AC3-7B85-12D792D601AA}"/>
          </ac:spMkLst>
        </pc:spChg>
      </pc:sldChg>
      <pc:sldChg chg="add del modTransition">
        <pc:chgData name="Emily Tucker" userId="e5c57390-a8f5-450d-a2d9-84d552eca206" providerId="ADAL" clId="{0A342A30-7769-41E0-A4B0-A7D79CA0666A}" dt="2025-07-23T17:01:27.412" v="3955"/>
        <pc:sldMkLst>
          <pc:docMk/>
          <pc:sldMk cId="3069728152" sldId="3644"/>
        </pc:sldMkLst>
      </pc:sldChg>
      <pc:sldChg chg="delSp add mod ord">
        <pc:chgData name="Emily Tucker" userId="e5c57390-a8f5-450d-a2d9-84d552eca206" providerId="ADAL" clId="{0A342A30-7769-41E0-A4B0-A7D79CA0666A}" dt="2025-07-23T17:56:15.535" v="6423" actId="478"/>
        <pc:sldMkLst>
          <pc:docMk/>
          <pc:sldMk cId="1170554843" sldId="3646"/>
        </pc:sldMkLst>
        <pc:picChg chg="del">
          <ac:chgData name="Emily Tucker" userId="e5c57390-a8f5-450d-a2d9-84d552eca206" providerId="ADAL" clId="{0A342A30-7769-41E0-A4B0-A7D79CA0666A}" dt="2025-07-23T17:56:15.535" v="6423" actId="478"/>
          <ac:picMkLst>
            <pc:docMk/>
            <pc:sldMk cId="1170554843" sldId="3646"/>
            <ac:picMk id="5" creationId="{01621A4F-475F-39EB-8E42-8379DACDE61F}"/>
          </ac:picMkLst>
        </pc:picChg>
      </pc:sldChg>
      <pc:sldChg chg="addSp delSp modSp add mod modAnim">
        <pc:chgData name="Emily Tucker" userId="e5c57390-a8f5-450d-a2d9-84d552eca206" providerId="ADAL" clId="{0A342A30-7769-41E0-A4B0-A7D79CA0666A}" dt="2025-07-23T17:08:05.918" v="4152" actId="20577"/>
        <pc:sldMkLst>
          <pc:docMk/>
          <pc:sldMk cId="3656888237" sldId="3671"/>
        </pc:sldMkLst>
        <pc:spChg chg="mod">
          <ac:chgData name="Emily Tucker" userId="e5c57390-a8f5-450d-a2d9-84d552eca206" providerId="ADAL" clId="{0A342A30-7769-41E0-A4B0-A7D79CA0666A}" dt="2025-07-21T19:27:10.787" v="1335" actId="6549"/>
          <ac:spMkLst>
            <pc:docMk/>
            <pc:sldMk cId="3656888237" sldId="3671"/>
            <ac:spMk id="2" creationId="{E22818B4-BF03-C0A8-E4EB-C0F5FADC5709}"/>
          </ac:spMkLst>
        </pc:spChg>
        <pc:spChg chg="mod">
          <ac:chgData name="Emily Tucker" userId="e5c57390-a8f5-450d-a2d9-84d552eca206" providerId="ADAL" clId="{0A342A30-7769-41E0-A4B0-A7D79CA0666A}" dt="2025-07-21T19:21:04.086" v="1163" actId="207"/>
          <ac:spMkLst>
            <pc:docMk/>
            <pc:sldMk cId="3656888237" sldId="3671"/>
            <ac:spMk id="3" creationId="{D63FDDD7-E6BF-D75B-6562-712CC31BDFDA}"/>
          </ac:spMkLst>
        </pc:spChg>
        <pc:spChg chg="add del mod">
          <ac:chgData name="Emily Tucker" userId="e5c57390-a8f5-450d-a2d9-84d552eca206" providerId="ADAL" clId="{0A342A30-7769-41E0-A4B0-A7D79CA0666A}" dt="2025-07-21T19:20:34.866" v="1142" actId="478"/>
          <ac:spMkLst>
            <pc:docMk/>
            <pc:sldMk cId="3656888237" sldId="3671"/>
            <ac:spMk id="4" creationId="{FD10B441-552D-DB4B-B880-C5BF0132A66D}"/>
          </ac:spMkLst>
        </pc:spChg>
        <pc:spChg chg="add mod">
          <ac:chgData name="Emily Tucker" userId="e5c57390-a8f5-450d-a2d9-84d552eca206" providerId="ADAL" clId="{0A342A30-7769-41E0-A4B0-A7D79CA0666A}" dt="2025-07-23T17:08:05.918" v="4152" actId="20577"/>
          <ac:spMkLst>
            <pc:docMk/>
            <pc:sldMk cId="3656888237" sldId="3671"/>
            <ac:spMk id="5" creationId="{D9C9186A-3380-3776-47C0-0152C77D1F31}"/>
          </ac:spMkLst>
        </pc:spChg>
        <pc:spChg chg="add mod">
          <ac:chgData name="Emily Tucker" userId="e5c57390-a8f5-450d-a2d9-84d552eca206" providerId="ADAL" clId="{0A342A30-7769-41E0-A4B0-A7D79CA0666A}" dt="2025-07-23T17:07:59.777" v="4145" actId="2085"/>
          <ac:spMkLst>
            <pc:docMk/>
            <pc:sldMk cId="3656888237" sldId="3671"/>
            <ac:spMk id="8" creationId="{69B1DE86-8899-E3EB-595C-81B5175823C0}"/>
          </ac:spMkLst>
        </pc:spChg>
        <pc:spChg chg="add mod">
          <ac:chgData name="Emily Tucker" userId="e5c57390-a8f5-450d-a2d9-84d552eca206" providerId="ADAL" clId="{0A342A30-7769-41E0-A4B0-A7D79CA0666A}" dt="2025-07-21T19:27:29.125" v="1338" actId="1076"/>
          <ac:spMkLst>
            <pc:docMk/>
            <pc:sldMk cId="3656888237" sldId="3671"/>
            <ac:spMk id="9" creationId="{52C231C9-026D-A5E4-ABFD-3C215A1F8ABC}"/>
          </ac:spMkLst>
        </pc:spChg>
        <pc:spChg chg="add mod">
          <ac:chgData name="Emily Tucker" userId="e5c57390-a8f5-450d-a2d9-84d552eca206" providerId="ADAL" clId="{0A342A30-7769-41E0-A4B0-A7D79CA0666A}" dt="2025-07-21T19:28:00.812" v="1405" actId="20577"/>
          <ac:spMkLst>
            <pc:docMk/>
            <pc:sldMk cId="3656888237" sldId="3671"/>
            <ac:spMk id="10" creationId="{F4C3DE23-5B9D-C7D3-F482-124EDDDE8E28}"/>
          </ac:spMkLst>
        </pc:spChg>
      </pc:sldChg>
      <pc:sldChg chg="add modNotesTx">
        <pc:chgData name="Emily Tucker" userId="e5c57390-a8f5-450d-a2d9-84d552eca206" providerId="ADAL" clId="{0A342A30-7769-41E0-A4B0-A7D79CA0666A}" dt="2025-07-23T15:13:07.356" v="3082" actId="20577"/>
        <pc:sldMkLst>
          <pc:docMk/>
          <pc:sldMk cId="0" sldId="2038388685"/>
        </pc:sldMkLst>
      </pc:sldChg>
      <pc:sldChg chg="modSp add modNotesTx">
        <pc:chgData name="Emily Tucker" userId="e5c57390-a8f5-450d-a2d9-84d552eca206" providerId="ADAL" clId="{0A342A30-7769-41E0-A4B0-A7D79CA0666A}" dt="2025-07-23T17:34:57.505" v="6268" actId="20577"/>
        <pc:sldMkLst>
          <pc:docMk/>
          <pc:sldMk cId="2354895522" sldId="2038388686"/>
        </pc:sldMkLst>
        <pc:spChg chg="mod">
          <ac:chgData name="Emily Tucker" userId="e5c57390-a8f5-450d-a2d9-84d552eca206" providerId="ADAL" clId="{0A342A30-7769-41E0-A4B0-A7D79CA0666A}" dt="2025-07-21T19:15:16.357" v="1067" actId="20577"/>
          <ac:spMkLst>
            <pc:docMk/>
            <pc:sldMk cId="2354895522" sldId="2038388686"/>
            <ac:spMk id="10" creationId="{D721F879-6E79-1896-C4D0-A2D428958749}"/>
          </ac:spMkLst>
        </pc:spChg>
      </pc:sldChg>
      <pc:sldChg chg="addSp delSp modSp add mod ord delAnim modNotesTx">
        <pc:chgData name="Emily Tucker" userId="e5c57390-a8f5-450d-a2d9-84d552eca206" providerId="ADAL" clId="{0A342A30-7769-41E0-A4B0-A7D79CA0666A}" dt="2025-07-23T17:07:35.543" v="4143" actId="122"/>
        <pc:sldMkLst>
          <pc:docMk/>
          <pc:sldMk cId="4035626877" sldId="2038388687"/>
        </pc:sldMkLst>
        <pc:spChg chg="add mod">
          <ac:chgData name="Emily Tucker" userId="e5c57390-a8f5-450d-a2d9-84d552eca206" providerId="ADAL" clId="{0A342A30-7769-41E0-A4B0-A7D79CA0666A}" dt="2025-07-23T17:07:35.543" v="4143" actId="122"/>
          <ac:spMkLst>
            <pc:docMk/>
            <pc:sldMk cId="4035626877" sldId="2038388687"/>
            <ac:spMk id="2" creationId="{E2F7BB96-95C6-F69E-E419-160F9E3B104A}"/>
          </ac:spMkLst>
        </pc:spChg>
        <pc:picChg chg="del">
          <ac:chgData name="Emily Tucker" userId="e5c57390-a8f5-450d-a2d9-84d552eca206" providerId="ADAL" clId="{0A342A30-7769-41E0-A4B0-A7D79CA0666A}" dt="2025-07-23T17:02:53.998" v="3980" actId="478"/>
          <ac:picMkLst>
            <pc:docMk/>
            <pc:sldMk cId="4035626877" sldId="2038388687"/>
            <ac:picMk id="5" creationId="{1C13CA49-E356-F9AB-833E-5ED7226454F7}"/>
          </ac:picMkLst>
        </pc:picChg>
        <pc:picChg chg="add mod">
          <ac:chgData name="Emily Tucker" userId="e5c57390-a8f5-450d-a2d9-84d552eca206" providerId="ADAL" clId="{0A342A30-7769-41E0-A4B0-A7D79CA0666A}" dt="2025-07-23T17:07:12.140" v="4138" actId="14100"/>
          <ac:picMkLst>
            <pc:docMk/>
            <pc:sldMk cId="4035626877" sldId="2038388687"/>
            <ac:picMk id="1026" creationId="{B82D50BB-C6E8-CCAD-61DE-5AAB0D2FFEFD}"/>
          </ac:picMkLst>
        </pc:picChg>
      </pc:sldChg>
      <pc:sldChg chg="addSp modSp add mod modNotesTx">
        <pc:chgData name="Emily Tucker" userId="e5c57390-a8f5-450d-a2d9-84d552eca206" providerId="ADAL" clId="{0A342A30-7769-41E0-A4B0-A7D79CA0666A}" dt="2025-07-23T17:52:47.342" v="6422" actId="20577"/>
        <pc:sldMkLst>
          <pc:docMk/>
          <pc:sldMk cId="2939353236" sldId="2038388688"/>
        </pc:sldMkLst>
        <pc:spChg chg="add mod">
          <ac:chgData name="Emily Tucker" userId="e5c57390-a8f5-450d-a2d9-84d552eca206" providerId="ADAL" clId="{0A342A30-7769-41E0-A4B0-A7D79CA0666A}" dt="2025-07-23T17:52:30.985" v="6419" actId="1037"/>
          <ac:spMkLst>
            <pc:docMk/>
            <pc:sldMk cId="2939353236" sldId="2038388688"/>
            <ac:spMk id="2" creationId="{5423F322-5368-6926-D770-7D9E4BC75212}"/>
          </ac:spMkLst>
        </pc:spChg>
        <pc:spChg chg="mod">
          <ac:chgData name="Emily Tucker" userId="e5c57390-a8f5-450d-a2d9-84d552eca206" providerId="ADAL" clId="{0A342A30-7769-41E0-A4B0-A7D79CA0666A}" dt="2025-07-23T17:49:27.254" v="6280" actId="1036"/>
          <ac:spMkLst>
            <pc:docMk/>
            <pc:sldMk cId="2939353236" sldId="2038388688"/>
            <ac:spMk id="11" creationId="{753B455B-9C58-C10B-1585-2E4D6BA0FB1D}"/>
          </ac:spMkLst>
        </pc:spChg>
      </pc:sldChg>
      <pc:sldChg chg="addSp delSp modSp new mod ord modTransition modClrScheme chgLayout">
        <pc:chgData name="Emily Tucker" userId="e5c57390-a8f5-450d-a2d9-84d552eca206" providerId="ADAL" clId="{0A342A30-7769-41E0-A4B0-A7D79CA0666A}" dt="2025-07-23T16:56:51.873" v="3829" actId="22"/>
        <pc:sldMkLst>
          <pc:docMk/>
          <pc:sldMk cId="1221752199" sldId="2038388689"/>
        </pc:sldMkLst>
        <pc:spChg chg="del">
          <ac:chgData name="Emily Tucker" userId="e5c57390-a8f5-450d-a2d9-84d552eca206" providerId="ADAL" clId="{0A342A30-7769-41E0-A4B0-A7D79CA0666A}" dt="2025-07-23T16:46:09.327" v="3743" actId="700"/>
          <ac:spMkLst>
            <pc:docMk/>
            <pc:sldMk cId="1221752199" sldId="2038388689"/>
            <ac:spMk id="2" creationId="{B8FD91FD-93A1-3A3C-10A1-0CD9DDA97B9D}"/>
          </ac:spMkLst>
        </pc:spChg>
        <pc:spChg chg="del mod ord">
          <ac:chgData name="Emily Tucker" userId="e5c57390-a8f5-450d-a2d9-84d552eca206" providerId="ADAL" clId="{0A342A30-7769-41E0-A4B0-A7D79CA0666A}" dt="2025-07-23T16:52:51.215" v="3780" actId="478"/>
          <ac:spMkLst>
            <pc:docMk/>
            <pc:sldMk cId="1221752199" sldId="2038388689"/>
            <ac:spMk id="3" creationId="{12447D6D-C25D-9E98-713D-45D53EFA8B76}"/>
          </ac:spMkLst>
        </pc:spChg>
        <pc:spChg chg="mod ord">
          <ac:chgData name="Emily Tucker" userId="e5c57390-a8f5-450d-a2d9-84d552eca206" providerId="ADAL" clId="{0A342A30-7769-41E0-A4B0-A7D79CA0666A}" dt="2025-07-23T16:46:09.327" v="3743" actId="700"/>
          <ac:spMkLst>
            <pc:docMk/>
            <pc:sldMk cId="1221752199" sldId="2038388689"/>
            <ac:spMk id="4" creationId="{5EDD1866-CFFD-E97B-CF92-60C3D2A756F2}"/>
          </ac:spMkLst>
        </pc:spChg>
        <pc:picChg chg="add del">
          <ac:chgData name="Emily Tucker" userId="e5c57390-a8f5-450d-a2d9-84d552eca206" providerId="ADAL" clId="{0A342A30-7769-41E0-A4B0-A7D79CA0666A}" dt="2025-07-23T16:55:38.143" v="3819" actId="478"/>
          <ac:picMkLst>
            <pc:docMk/>
            <pc:sldMk cId="1221752199" sldId="2038388689"/>
            <ac:picMk id="6" creationId="{D9924A93-B851-8300-9F08-857C77F46C0C}"/>
          </ac:picMkLst>
        </pc:picChg>
        <pc:picChg chg="add">
          <ac:chgData name="Emily Tucker" userId="e5c57390-a8f5-450d-a2d9-84d552eca206" providerId="ADAL" clId="{0A342A30-7769-41E0-A4B0-A7D79CA0666A}" dt="2025-07-23T16:56:51.873" v="3829" actId="22"/>
          <ac:picMkLst>
            <pc:docMk/>
            <pc:sldMk cId="1221752199" sldId="2038388689"/>
            <ac:picMk id="8" creationId="{39FBDB82-8B1C-7ADB-3DCE-D21F0FF43F42}"/>
          </ac:picMkLst>
        </pc:picChg>
      </pc:sldChg>
      <pc:sldChg chg="addSp modSp new del mod">
        <pc:chgData name="Emily Tucker" userId="e5c57390-a8f5-450d-a2d9-84d552eca206" providerId="ADAL" clId="{0A342A30-7769-41E0-A4B0-A7D79CA0666A}" dt="2025-07-23T17:23:36.182" v="5999" actId="47"/>
        <pc:sldMkLst>
          <pc:docMk/>
          <pc:sldMk cId="551920127" sldId="2038388690"/>
        </pc:sldMkLst>
        <pc:spChg chg="add mod">
          <ac:chgData name="Emily Tucker" userId="e5c57390-a8f5-450d-a2d9-84d552eca206" providerId="ADAL" clId="{0A342A30-7769-41E0-A4B0-A7D79CA0666A}" dt="2025-07-22T20:43:14.608" v="1778" actId="14100"/>
          <ac:spMkLst>
            <pc:docMk/>
            <pc:sldMk cId="551920127" sldId="2038388690"/>
            <ac:spMk id="3" creationId="{851B38BC-4BFB-5ACC-32B1-21781EC2C4E7}"/>
          </ac:spMkLst>
        </pc:spChg>
      </pc:sldChg>
      <pc:sldChg chg="addSp modSp new del mod">
        <pc:chgData name="Emily Tucker" userId="e5c57390-a8f5-450d-a2d9-84d552eca206" providerId="ADAL" clId="{0A342A30-7769-41E0-A4B0-A7D79CA0666A}" dt="2025-07-23T17:26:52.131" v="6083" actId="47"/>
        <pc:sldMkLst>
          <pc:docMk/>
          <pc:sldMk cId="4203290666" sldId="2038388691"/>
        </pc:sldMkLst>
        <pc:spChg chg="add mod">
          <ac:chgData name="Emily Tucker" userId="e5c57390-a8f5-450d-a2d9-84d552eca206" providerId="ADAL" clId="{0A342A30-7769-41E0-A4B0-A7D79CA0666A}" dt="2025-07-22T20:43:31.406" v="1808" actId="20577"/>
          <ac:spMkLst>
            <pc:docMk/>
            <pc:sldMk cId="4203290666" sldId="2038388691"/>
            <ac:spMk id="4" creationId="{D9622202-D74A-EBA5-B7C8-D8AEEC659256}"/>
          </ac:spMkLst>
        </pc:spChg>
      </pc:sldChg>
      <pc:sldChg chg="addSp delSp modSp new mod ord modClrScheme modAnim chgLayout modNotesTx">
        <pc:chgData name="Emily Tucker" userId="e5c57390-a8f5-450d-a2d9-84d552eca206" providerId="ADAL" clId="{0A342A30-7769-41E0-A4B0-A7D79CA0666A}" dt="2025-07-23T17:26:41.794" v="6081" actId="1076"/>
        <pc:sldMkLst>
          <pc:docMk/>
          <pc:sldMk cId="3809335772" sldId="2038388692"/>
        </pc:sldMkLst>
        <pc:spChg chg="mod ord">
          <ac:chgData name="Emily Tucker" userId="e5c57390-a8f5-450d-a2d9-84d552eca206" providerId="ADAL" clId="{0A342A30-7769-41E0-A4B0-A7D79CA0666A}" dt="2025-07-23T17:25:30.039" v="6027" actId="700"/>
          <ac:spMkLst>
            <pc:docMk/>
            <pc:sldMk cId="3809335772" sldId="2038388692"/>
            <ac:spMk id="2" creationId="{BFAB9895-87B2-B8C3-239F-E4DC1584C7CF}"/>
          </ac:spMkLst>
        </pc:spChg>
        <pc:spChg chg="add mod ord">
          <ac:chgData name="Emily Tucker" userId="e5c57390-a8f5-450d-a2d9-84d552eca206" providerId="ADAL" clId="{0A342A30-7769-41E0-A4B0-A7D79CA0666A}" dt="2025-07-23T17:25:51.576" v="6069" actId="1076"/>
          <ac:spMkLst>
            <pc:docMk/>
            <pc:sldMk cId="3809335772" sldId="2038388692"/>
            <ac:spMk id="9" creationId="{CE28CB99-CA6C-3D75-8DEB-3342C0AF1540}"/>
          </ac:spMkLst>
        </pc:spChg>
        <pc:grpChg chg="add mod">
          <ac:chgData name="Emily Tucker" userId="e5c57390-a8f5-450d-a2d9-84d552eca206" providerId="ADAL" clId="{0A342A30-7769-41E0-A4B0-A7D79CA0666A}" dt="2025-07-23T17:26:41.794" v="6081" actId="1076"/>
          <ac:grpSpMkLst>
            <pc:docMk/>
            <pc:sldMk cId="3809335772" sldId="2038388692"/>
            <ac:grpSpMk id="5" creationId="{8317BC02-07E6-5427-33EA-793BD33930AD}"/>
          </ac:grpSpMkLst>
        </pc:grpChg>
        <pc:picChg chg="add del mod">
          <ac:chgData name="Emily Tucker" userId="e5c57390-a8f5-450d-a2d9-84d552eca206" providerId="ADAL" clId="{0A342A30-7769-41E0-A4B0-A7D79CA0666A}" dt="2025-07-23T17:26:19.236" v="6072" actId="478"/>
          <ac:picMkLst>
            <pc:docMk/>
            <pc:sldMk cId="3809335772" sldId="2038388692"/>
            <ac:picMk id="4" creationId="{7F5FF845-D3A0-A563-23F2-B961151517B1}"/>
          </ac:picMkLst>
        </pc:picChg>
        <pc:picChg chg="mod">
          <ac:chgData name="Emily Tucker" userId="e5c57390-a8f5-450d-a2d9-84d552eca206" providerId="ADAL" clId="{0A342A30-7769-41E0-A4B0-A7D79CA0666A}" dt="2025-07-23T17:01:46.164" v="3961" actId="1076"/>
          <ac:picMkLst>
            <pc:docMk/>
            <pc:sldMk cId="3809335772" sldId="2038388692"/>
            <ac:picMk id="6" creationId="{B765EA4B-4EFA-0F5F-9EF5-F8BC5FE0ED51}"/>
          </ac:picMkLst>
        </pc:picChg>
        <pc:picChg chg="mod ord">
          <ac:chgData name="Emily Tucker" userId="e5c57390-a8f5-450d-a2d9-84d552eca206" providerId="ADAL" clId="{0A342A30-7769-41E0-A4B0-A7D79CA0666A}" dt="2025-07-23T17:26:36.794" v="6078" actId="1076"/>
          <ac:picMkLst>
            <pc:docMk/>
            <pc:sldMk cId="3809335772" sldId="2038388692"/>
            <ac:picMk id="7" creationId="{5E89142F-D57F-2958-38D8-5B3725BF0E30}"/>
          </ac:picMkLst>
        </pc:picChg>
        <pc:picChg chg="mod">
          <ac:chgData name="Emily Tucker" userId="e5c57390-a8f5-450d-a2d9-84d552eca206" providerId="ADAL" clId="{0A342A30-7769-41E0-A4B0-A7D79CA0666A}" dt="2025-07-23T17:24:34.737" v="6016" actId="1035"/>
          <ac:picMkLst>
            <pc:docMk/>
            <pc:sldMk cId="3809335772" sldId="2038388692"/>
            <ac:picMk id="8" creationId="{94C25CDB-AC39-0FE1-8F9E-D5BDDDB496E1}"/>
          </ac:picMkLst>
        </pc:picChg>
      </pc:sldChg>
      <pc:sldChg chg="new del ord modNotesTx">
        <pc:chgData name="Emily Tucker" userId="e5c57390-a8f5-450d-a2d9-84d552eca206" providerId="ADAL" clId="{0A342A30-7769-41E0-A4B0-A7D79CA0666A}" dt="2025-07-23T17:26:51.591" v="6082" actId="47"/>
        <pc:sldMkLst>
          <pc:docMk/>
          <pc:sldMk cId="825439463" sldId="2038388693"/>
        </pc:sldMkLst>
      </pc:sldChg>
      <pc:sldChg chg="addSp delSp modSp new mod ord modTransition modClrScheme chgLayout">
        <pc:chgData name="Emily Tucker" userId="e5c57390-a8f5-450d-a2d9-84d552eca206" providerId="ADAL" clId="{0A342A30-7769-41E0-A4B0-A7D79CA0666A}" dt="2025-07-23T17:00:20.752" v="3948" actId="1076"/>
        <pc:sldMkLst>
          <pc:docMk/>
          <pc:sldMk cId="1865977096" sldId="2038388694"/>
        </pc:sldMkLst>
        <pc:spChg chg="del">
          <ac:chgData name="Emily Tucker" userId="e5c57390-a8f5-450d-a2d9-84d552eca206" providerId="ADAL" clId="{0A342A30-7769-41E0-A4B0-A7D79CA0666A}" dt="2025-07-23T16:49:48.482" v="3748" actId="700"/>
          <ac:spMkLst>
            <pc:docMk/>
            <pc:sldMk cId="1865977096" sldId="2038388694"/>
            <ac:spMk id="2" creationId="{0A06F46F-D9D9-1D0D-2D1D-F6C17078F5A7}"/>
          </ac:spMkLst>
        </pc:spChg>
        <pc:spChg chg="del">
          <ac:chgData name="Emily Tucker" userId="e5c57390-a8f5-450d-a2d9-84d552eca206" providerId="ADAL" clId="{0A342A30-7769-41E0-A4B0-A7D79CA0666A}" dt="2025-07-23T16:49:48.482" v="3748" actId="700"/>
          <ac:spMkLst>
            <pc:docMk/>
            <pc:sldMk cId="1865977096" sldId="2038388694"/>
            <ac:spMk id="3" creationId="{559A2520-E63E-075F-722E-524D8B52D458}"/>
          </ac:spMkLst>
        </pc:spChg>
        <pc:spChg chg="mod ord">
          <ac:chgData name="Emily Tucker" userId="e5c57390-a8f5-450d-a2d9-84d552eca206" providerId="ADAL" clId="{0A342A30-7769-41E0-A4B0-A7D79CA0666A}" dt="2025-07-23T16:49:48.482" v="3748" actId="700"/>
          <ac:spMkLst>
            <pc:docMk/>
            <pc:sldMk cId="1865977096" sldId="2038388694"/>
            <ac:spMk id="4" creationId="{F66D5399-57C1-8E0B-2C2A-B4960392CA66}"/>
          </ac:spMkLst>
        </pc:spChg>
        <pc:spChg chg="add del mod">
          <ac:chgData name="Emily Tucker" userId="e5c57390-a8f5-450d-a2d9-84d552eca206" providerId="ADAL" clId="{0A342A30-7769-41E0-A4B0-A7D79CA0666A}" dt="2025-07-23T16:57:41.078" v="3834"/>
          <ac:spMkLst>
            <pc:docMk/>
            <pc:sldMk cId="1865977096" sldId="2038388694"/>
            <ac:spMk id="11" creationId="{14842BF8-3BE8-2518-ACB7-DE87DDA16ECC}"/>
          </ac:spMkLst>
        </pc:spChg>
        <pc:spChg chg="add del mod">
          <ac:chgData name="Emily Tucker" userId="e5c57390-a8f5-450d-a2d9-84d552eca206" providerId="ADAL" clId="{0A342A30-7769-41E0-A4B0-A7D79CA0666A}" dt="2025-07-23T16:58:06.677" v="3841"/>
          <ac:spMkLst>
            <pc:docMk/>
            <pc:sldMk cId="1865977096" sldId="2038388694"/>
            <ac:spMk id="12" creationId="{D7C1F0DE-4201-4040-F650-DE114642D26F}"/>
          </ac:spMkLst>
        </pc:spChg>
        <pc:spChg chg="add mod">
          <ac:chgData name="Emily Tucker" userId="e5c57390-a8f5-450d-a2d9-84d552eca206" providerId="ADAL" clId="{0A342A30-7769-41E0-A4B0-A7D79CA0666A}" dt="2025-07-23T16:57:58.625" v="3837" actId="767"/>
          <ac:spMkLst>
            <pc:docMk/>
            <pc:sldMk cId="1865977096" sldId="2038388694"/>
            <ac:spMk id="13" creationId="{8BECCF29-85F3-7667-90D2-E304D5A6E056}"/>
          </ac:spMkLst>
        </pc:spChg>
        <pc:spChg chg="add mod">
          <ac:chgData name="Emily Tucker" userId="e5c57390-a8f5-450d-a2d9-84d552eca206" providerId="ADAL" clId="{0A342A30-7769-41E0-A4B0-A7D79CA0666A}" dt="2025-07-23T17:00:18.678" v="3947" actId="1037"/>
          <ac:spMkLst>
            <pc:docMk/>
            <pc:sldMk cId="1865977096" sldId="2038388694"/>
            <ac:spMk id="14" creationId="{586C9125-7C2B-7376-E0DB-DBE76CE70C21}"/>
          </ac:spMkLst>
        </pc:spChg>
        <pc:picChg chg="add del mod">
          <ac:chgData name="Emily Tucker" userId="e5c57390-a8f5-450d-a2d9-84d552eca206" providerId="ADAL" clId="{0A342A30-7769-41E0-A4B0-A7D79CA0666A}" dt="2025-07-23T16:51:43.620" v="3776" actId="478"/>
          <ac:picMkLst>
            <pc:docMk/>
            <pc:sldMk cId="1865977096" sldId="2038388694"/>
            <ac:picMk id="6" creationId="{56C6715E-E5B2-3E12-67DF-CE886D92A540}"/>
          </ac:picMkLst>
        </pc:picChg>
        <pc:picChg chg="add del mod">
          <ac:chgData name="Emily Tucker" userId="e5c57390-a8f5-450d-a2d9-84d552eca206" providerId="ADAL" clId="{0A342A30-7769-41E0-A4B0-A7D79CA0666A}" dt="2025-07-23T16:55:39.693" v="3820" actId="478"/>
          <ac:picMkLst>
            <pc:docMk/>
            <pc:sldMk cId="1865977096" sldId="2038388694"/>
            <ac:picMk id="8" creationId="{8ECFC116-27EF-460D-F8DB-856352D23559}"/>
          </ac:picMkLst>
        </pc:picChg>
        <pc:picChg chg="add mod">
          <ac:chgData name="Emily Tucker" userId="e5c57390-a8f5-450d-a2d9-84d552eca206" providerId="ADAL" clId="{0A342A30-7769-41E0-A4B0-A7D79CA0666A}" dt="2025-07-23T17:00:20.752" v="3948" actId="1076"/>
          <ac:picMkLst>
            <pc:docMk/>
            <pc:sldMk cId="1865977096" sldId="2038388694"/>
            <ac:picMk id="10" creationId="{6A0C30D5-3769-1B0D-53BA-7793B5C3ABD0}"/>
          </ac:picMkLst>
        </pc:picChg>
        <pc:picChg chg="add mod">
          <ac:chgData name="Emily Tucker" userId="e5c57390-a8f5-450d-a2d9-84d552eca206" providerId="ADAL" clId="{0A342A30-7769-41E0-A4B0-A7D79CA0666A}" dt="2025-07-23T17:00:18.678" v="3947" actId="1037"/>
          <ac:picMkLst>
            <pc:docMk/>
            <pc:sldMk cId="1865977096" sldId="2038388694"/>
            <ac:picMk id="16" creationId="{B0E2012A-32D5-04AF-E9DA-E197F81A7BD9}"/>
          </ac:picMkLst>
        </pc:picChg>
      </pc:sldChg>
      <pc:sldChg chg="addSp delSp modSp new mod ord modTransition">
        <pc:chgData name="Emily Tucker" userId="e5c57390-a8f5-450d-a2d9-84d552eca206" providerId="ADAL" clId="{0A342A30-7769-41E0-A4B0-A7D79CA0666A}" dt="2025-07-23T16:56:50.012" v="3828"/>
        <pc:sldMkLst>
          <pc:docMk/>
          <pc:sldMk cId="2885533816" sldId="2038388695"/>
        </pc:sldMkLst>
        <pc:picChg chg="add del mod">
          <ac:chgData name="Emily Tucker" userId="e5c57390-a8f5-450d-a2d9-84d552eca206" providerId="ADAL" clId="{0A342A30-7769-41E0-A4B0-A7D79CA0666A}" dt="2025-07-23T16:53:34.286" v="3793" actId="478"/>
          <ac:picMkLst>
            <pc:docMk/>
            <pc:sldMk cId="2885533816" sldId="2038388695"/>
            <ac:picMk id="4" creationId="{D0EBCA1F-F4CC-C6E4-5CD6-D09F342A6E90}"/>
          </ac:picMkLst>
        </pc:picChg>
        <pc:picChg chg="add del mod">
          <ac:chgData name="Emily Tucker" userId="e5c57390-a8f5-450d-a2d9-84d552eca206" providerId="ADAL" clId="{0A342A30-7769-41E0-A4B0-A7D79CA0666A}" dt="2025-07-23T16:55:41.453" v="3821" actId="478"/>
          <ac:picMkLst>
            <pc:docMk/>
            <pc:sldMk cId="2885533816" sldId="2038388695"/>
            <ac:picMk id="6" creationId="{4D1D4BFF-B7EC-E493-8C5C-F08758C9D850}"/>
          </ac:picMkLst>
        </pc:picChg>
        <pc:picChg chg="add del">
          <ac:chgData name="Emily Tucker" userId="e5c57390-a8f5-450d-a2d9-84d552eca206" providerId="ADAL" clId="{0A342A30-7769-41E0-A4B0-A7D79CA0666A}" dt="2025-07-23T16:56:06.324" v="3823" actId="478"/>
          <ac:picMkLst>
            <pc:docMk/>
            <pc:sldMk cId="2885533816" sldId="2038388695"/>
            <ac:picMk id="8" creationId="{F9C98B58-386A-AEB6-E466-16C0A8725CCD}"/>
          </ac:picMkLst>
        </pc:picChg>
        <pc:picChg chg="add del">
          <ac:chgData name="Emily Tucker" userId="e5c57390-a8f5-450d-a2d9-84d552eca206" providerId="ADAL" clId="{0A342A30-7769-41E0-A4B0-A7D79CA0666A}" dt="2025-07-23T16:56:12.661" v="3825" actId="478"/>
          <ac:picMkLst>
            <pc:docMk/>
            <pc:sldMk cId="2885533816" sldId="2038388695"/>
            <ac:picMk id="10" creationId="{0362D2BC-7DCA-CC33-9D58-F344567199FF}"/>
          </ac:picMkLst>
        </pc:picChg>
        <pc:picChg chg="add">
          <ac:chgData name="Emily Tucker" userId="e5c57390-a8f5-450d-a2d9-84d552eca206" providerId="ADAL" clId="{0A342A30-7769-41E0-A4B0-A7D79CA0666A}" dt="2025-07-23T16:56:30.393" v="3826" actId="22"/>
          <ac:picMkLst>
            <pc:docMk/>
            <pc:sldMk cId="2885533816" sldId="2038388695"/>
            <ac:picMk id="12" creationId="{9B13B648-2E90-2EB5-DFA7-3F9F3DD31D71}"/>
          </ac:picMkLst>
        </pc:picChg>
      </pc:sldChg>
      <pc:sldChg chg="addSp delSp modSp new mod modClrScheme chgLayout modNotesTx">
        <pc:chgData name="Emily Tucker" userId="e5c57390-a8f5-450d-a2d9-84d552eca206" providerId="ADAL" clId="{0A342A30-7769-41E0-A4B0-A7D79CA0666A}" dt="2025-07-23T17:22:30.790" v="5996" actId="1036"/>
        <pc:sldMkLst>
          <pc:docMk/>
          <pc:sldMk cId="1947213976" sldId="2038388696"/>
        </pc:sldMkLst>
        <pc:spChg chg="del">
          <ac:chgData name="Emily Tucker" userId="e5c57390-a8f5-450d-a2d9-84d552eca206" providerId="ADAL" clId="{0A342A30-7769-41E0-A4B0-A7D79CA0666A}" dt="2025-07-23T17:13:12.125" v="4666" actId="700"/>
          <ac:spMkLst>
            <pc:docMk/>
            <pc:sldMk cId="1947213976" sldId="2038388696"/>
            <ac:spMk id="2" creationId="{3AD38306-A9E2-A602-375A-BEBAEB793FE9}"/>
          </ac:spMkLst>
        </pc:spChg>
        <pc:spChg chg="del">
          <ac:chgData name="Emily Tucker" userId="e5c57390-a8f5-450d-a2d9-84d552eca206" providerId="ADAL" clId="{0A342A30-7769-41E0-A4B0-A7D79CA0666A}" dt="2025-07-23T17:13:12.125" v="4666" actId="700"/>
          <ac:spMkLst>
            <pc:docMk/>
            <pc:sldMk cId="1947213976" sldId="2038388696"/>
            <ac:spMk id="3" creationId="{F4A92079-1CAC-FC03-A48B-0475FEE23D24}"/>
          </ac:spMkLst>
        </pc:spChg>
        <pc:spChg chg="mod ord">
          <ac:chgData name="Emily Tucker" userId="e5c57390-a8f5-450d-a2d9-84d552eca206" providerId="ADAL" clId="{0A342A30-7769-41E0-A4B0-A7D79CA0666A}" dt="2025-07-23T17:13:12.125" v="4666" actId="700"/>
          <ac:spMkLst>
            <pc:docMk/>
            <pc:sldMk cId="1947213976" sldId="2038388696"/>
            <ac:spMk id="4" creationId="{8B7B23FC-B345-751D-B9EF-FB3283B4D640}"/>
          </ac:spMkLst>
        </pc:spChg>
        <pc:spChg chg="add del mod">
          <ac:chgData name="Emily Tucker" userId="e5c57390-a8f5-450d-a2d9-84d552eca206" providerId="ADAL" clId="{0A342A30-7769-41E0-A4B0-A7D79CA0666A}" dt="2025-07-23T17:16:08.088" v="4673"/>
          <ac:spMkLst>
            <pc:docMk/>
            <pc:sldMk cId="1947213976" sldId="2038388696"/>
            <ac:spMk id="7" creationId="{CA2A8A59-0401-B52B-4B6D-829CC91368F1}"/>
          </ac:spMkLst>
        </pc:spChg>
        <pc:spChg chg="add mod">
          <ac:chgData name="Emily Tucker" userId="e5c57390-a8f5-450d-a2d9-84d552eca206" providerId="ADAL" clId="{0A342A30-7769-41E0-A4B0-A7D79CA0666A}" dt="2025-07-23T17:22:30.790" v="5996" actId="1036"/>
          <ac:spMkLst>
            <pc:docMk/>
            <pc:sldMk cId="1947213976" sldId="2038388696"/>
            <ac:spMk id="8" creationId="{D3360B1A-8A1B-564E-160B-F6BB8B7A0EAD}"/>
          </ac:spMkLst>
        </pc:spChg>
        <pc:picChg chg="add mod">
          <ac:chgData name="Emily Tucker" userId="e5c57390-a8f5-450d-a2d9-84d552eca206" providerId="ADAL" clId="{0A342A30-7769-41E0-A4B0-A7D79CA0666A}" dt="2025-07-23T17:15:48.881" v="4670" actId="962"/>
          <ac:picMkLst>
            <pc:docMk/>
            <pc:sldMk cId="1947213976" sldId="2038388696"/>
            <ac:picMk id="6" creationId="{77BCBB1A-8790-5013-C9FB-DC8F2207723A}"/>
          </ac:picMkLst>
        </pc:picChg>
      </pc:sldChg>
      <pc:sldChg chg="delSp modSp add mod">
        <pc:chgData name="Emily Tucker" userId="e5c57390-a8f5-450d-a2d9-84d552eca206" providerId="ADAL" clId="{0A342A30-7769-41E0-A4B0-A7D79CA0666A}" dt="2025-07-23T17:56:18.347" v="6426" actId="478"/>
        <pc:sldMkLst>
          <pc:docMk/>
          <pc:sldMk cId="736768701" sldId="2038388697"/>
        </pc:sldMkLst>
        <pc:picChg chg="del mod">
          <ac:chgData name="Emily Tucker" userId="e5c57390-a8f5-450d-a2d9-84d552eca206" providerId="ADAL" clId="{0A342A30-7769-41E0-A4B0-A7D79CA0666A}" dt="2025-07-23T17:56:18.347" v="6426" actId="478"/>
          <ac:picMkLst>
            <pc:docMk/>
            <pc:sldMk cId="736768701" sldId="2038388697"/>
            <ac:picMk id="5" creationId="{01621A4F-475F-39EB-8E42-8379DACDE61F}"/>
          </ac:picMkLst>
        </pc:picChg>
      </pc:sldChg>
      <pc:sldChg chg="addSp delSp modSp add mod">
        <pc:chgData name="Emily Tucker" userId="e5c57390-a8f5-450d-a2d9-84d552eca206" providerId="ADAL" clId="{0A342A30-7769-41E0-A4B0-A7D79CA0666A}" dt="2025-07-23T17:57:45.772" v="6437" actId="1076"/>
        <pc:sldMkLst>
          <pc:docMk/>
          <pc:sldMk cId="316090954" sldId="2038388698"/>
        </pc:sldMkLst>
        <pc:picChg chg="del">
          <ac:chgData name="Emily Tucker" userId="e5c57390-a8f5-450d-a2d9-84d552eca206" providerId="ADAL" clId="{0A342A30-7769-41E0-A4B0-A7D79CA0666A}" dt="2025-07-23T17:57:11.171" v="6428" actId="478"/>
          <ac:picMkLst>
            <pc:docMk/>
            <pc:sldMk cId="316090954" sldId="2038388698"/>
            <ac:picMk id="5" creationId="{01621A4F-475F-39EB-8E42-8379DACDE61F}"/>
          </ac:picMkLst>
        </pc:picChg>
        <pc:picChg chg="add del mod">
          <ac:chgData name="Emily Tucker" userId="e5c57390-a8f5-450d-a2d9-84d552eca206" providerId="ADAL" clId="{0A342A30-7769-41E0-A4B0-A7D79CA0666A}" dt="2025-07-23T17:57:38.852" v="6433" actId="478"/>
          <ac:picMkLst>
            <pc:docMk/>
            <pc:sldMk cId="316090954" sldId="2038388698"/>
            <ac:picMk id="2050" creationId="{A734BAD7-1BC2-DFEA-0E3F-D5C65BAAE91D}"/>
          </ac:picMkLst>
        </pc:picChg>
        <pc:picChg chg="add mod">
          <ac:chgData name="Emily Tucker" userId="e5c57390-a8f5-450d-a2d9-84d552eca206" providerId="ADAL" clId="{0A342A30-7769-41E0-A4B0-A7D79CA0666A}" dt="2025-07-23T17:57:45.772" v="6437" actId="1076"/>
          <ac:picMkLst>
            <pc:docMk/>
            <pc:sldMk cId="316090954" sldId="2038388698"/>
            <ac:picMk id="2052" creationId="{B1E8BC10-BB38-AE6A-24CA-35FA2F61F4B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23-Jul-2025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kern="100" dirty="0">
                <a:effectLst/>
              </a:rPr>
              <a:t>Hello, everyone. It’s a pleasure to be here with you today, and I want to start by thanking you for being such dedicated and passionate leaders in your areas and working so hard each year to ensure our club leaders – the most important people in Rotary – learn, grow, and feel prepared to lead.</a:t>
            </a:r>
            <a:endParaRPr lang="en-US" dirty="0"/>
          </a:p>
          <a:p>
            <a:endParaRPr lang="en-US" kern="100" dirty="0"/>
          </a:p>
          <a:p>
            <a:r>
              <a:rPr lang="en-US" kern="100" dirty="0"/>
              <a:t>It’s great to see so many old friends and familiar faces as well as some new ones. We’ve met in my various capacities here on staff at Rotary over the years since 2015 – from Club and District Support, to being the Regional Membership Officer for the Central US, to now managing our global team of RMOs situated around the world.</a:t>
            </a:r>
          </a:p>
          <a:p>
            <a:endParaRPr lang="en-US" kern="100" dirty="0"/>
          </a:p>
          <a:p>
            <a:r>
              <a:rPr lang="en-US" kern="100" dirty="0">
                <a:effectLst/>
              </a:rPr>
              <a:t>I can speak for the RMOs across North America when I say we greatly appreciate the opportunities you provide us to connect with so many club leaders at once at your events. I’m happy today to provide you with updates on membership initiatives and strategies that are most crucial for your club leaders.</a:t>
            </a:r>
          </a:p>
          <a:p>
            <a:endParaRPr lang="en-US" kern="100" dirty="0"/>
          </a:p>
          <a:p>
            <a:pPr>
              <a:lnSpc>
                <a:spcPct val="107000"/>
              </a:lnSpc>
              <a:spcAft>
                <a:spcPts val="800"/>
              </a:spcAft>
            </a:pPr>
            <a:endParaRPr lang="en-US" sz="1800" kern="100" dirty="0">
              <a:latin typeface="Arial Narrow"/>
            </a:endParaRPr>
          </a:p>
        </p:txBody>
      </p:sp>
      <p:sp>
        <p:nvSpPr>
          <p:cNvPr id="4" name="Slide Number Placeholder 3"/>
          <p:cNvSpPr>
            <a:spLocks noGrp="1"/>
          </p:cNvSpPr>
          <p:nvPr>
            <p:ph type="sldNum" sz="quarter" idx="5"/>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2970441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we feel cared for and comforted or like we’re home when someone just talks about themselves and tells us their story? </a:t>
            </a:r>
          </a:p>
          <a:p>
            <a:endParaRPr lang="en-US" dirty="0"/>
          </a:p>
          <a:p>
            <a:r>
              <a:rPr lang="en-US" dirty="0"/>
              <a:t>No, that feels one-sided.</a:t>
            </a:r>
          </a:p>
          <a:p>
            <a:endParaRPr lang="en-US" dirty="0"/>
          </a:p>
          <a:p>
            <a:r>
              <a:rPr lang="en-US" dirty="0"/>
              <a:t>Do we feel cared for and comforted when someone makes assumptions about us based on what we look like? Our age? Our gender? No, that feels alienating.</a:t>
            </a:r>
          </a:p>
          <a:p>
            <a:endParaRPr lang="en-US" dirty="0"/>
          </a:p>
          <a:p>
            <a:r>
              <a:rPr lang="en-US" dirty="0"/>
              <a:t>Please – encourage our club leaders to practice being curious about others. To asking them questions in order to get to know their interests, skills, background, and ideas. I can tell you I experienced in my own club, them not doing this. All they focused on was that I was staff. Some thought that was an advantage to them and some thought that I was big brother. None of them asked me about my family, about my interests, ABOUT ME beyond work. And this is what we would consider in Rotary, a vibrant club, on paper. I’m telling you – if we can reshape how clubs approach people, we can better retain our members. And judging by those stats I shared earlier, I think we have a lot of work to do in that area. We bring people in, and they leave. And it’s because of the club experience not being up to snuff.</a:t>
            </a:r>
          </a:p>
        </p:txBody>
      </p:sp>
      <p:sp>
        <p:nvSpPr>
          <p:cNvPr id="4" name="Slide Number Placeholder 3"/>
          <p:cNvSpPr>
            <a:spLocks noGrp="1"/>
          </p:cNvSpPr>
          <p:nvPr>
            <p:ph type="sldNum" sz="quarter" idx="5"/>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87227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dirty="0">
                <a:effectLst/>
                <a:latin typeface="Arial Narrow" panose="020B0606020202030204" pitchFamily="34" charset="0"/>
                <a:ea typeface="MS Mincho" panose="02020609040205080304" pitchFamily="49" charset="-128"/>
                <a:cs typeface="Arial" panose="020B0604020202020204" pitchFamily="34" charset="0"/>
              </a:rPr>
              <a:t>As we think about planning for the year ahead, we want to take some time to highlight changes happening with Rotary’s membership leads system. </a:t>
            </a:r>
          </a:p>
          <a:p>
            <a:pPr marL="0" marR="0">
              <a:lnSpc>
                <a:spcPct val="116000"/>
              </a:lnSpc>
              <a:spcBef>
                <a:spcPts val="0"/>
              </a:spcBef>
              <a:spcAft>
                <a:spcPts val="800"/>
              </a:spcAft>
            </a:pPr>
            <a:endParaRPr lang="en-US" dirty="0">
              <a:effectLst/>
              <a:latin typeface="Arial Narrow" panose="020B0606020202030204" pitchFamily="34" charset="0"/>
              <a:ea typeface="MS Mincho" panose="02020609040205080304" pitchFamily="49" charset="-128"/>
              <a:cs typeface="Arial" panose="020B0604020202020204" pitchFamily="34" charset="0"/>
            </a:endParaRPr>
          </a:p>
          <a:p>
            <a:pPr marL="0" marR="0">
              <a:lnSpc>
                <a:spcPct val="116000"/>
              </a:lnSpc>
              <a:spcBef>
                <a:spcPts val="0"/>
              </a:spcBef>
              <a:spcAft>
                <a:spcPts val="800"/>
              </a:spcAft>
            </a:pPr>
            <a:r>
              <a:rPr lang="en-US" dirty="0">
                <a:effectLst/>
                <a:latin typeface="Arial Narrow" panose="020B0606020202030204" pitchFamily="34" charset="0"/>
                <a:ea typeface="MS Mincho" panose="02020609040205080304" pitchFamily="49" charset="-128"/>
                <a:cs typeface="Arial" panose="020B0604020202020204" pitchFamily="34" charset="0"/>
              </a:rPr>
              <a:t>Ask who is aware of membership leads</a:t>
            </a:r>
          </a:p>
          <a:p>
            <a:pPr marL="0" marR="0">
              <a:lnSpc>
                <a:spcPct val="116000"/>
              </a:lnSpc>
              <a:spcBef>
                <a:spcPts val="0"/>
              </a:spcBef>
              <a:spcAft>
                <a:spcPts val="800"/>
              </a:spcAft>
            </a:pPr>
            <a:endParaRPr lang="en-US" dirty="0">
              <a:effectLst/>
              <a:latin typeface="Arial Narrow" panose="020B0606020202030204" pitchFamily="34" charset="0"/>
              <a:ea typeface="MS Mincho" panose="02020609040205080304" pitchFamily="49" charset="-128"/>
              <a:cs typeface="Arial" panose="020B0604020202020204" pitchFamily="34" charset="0"/>
            </a:endParaRPr>
          </a:p>
          <a:p>
            <a:pPr marL="0" marR="0">
              <a:lnSpc>
                <a:spcPct val="116000"/>
              </a:lnSpc>
              <a:spcBef>
                <a:spcPts val="0"/>
              </a:spcBef>
              <a:spcAft>
                <a:spcPts val="800"/>
              </a:spcAft>
            </a:pPr>
            <a:r>
              <a:rPr lang="en-US" dirty="0">
                <a:effectLst/>
                <a:latin typeface="Arial Narrow" panose="020B0606020202030204" pitchFamily="34" charset="0"/>
                <a:ea typeface="MS Mincho" panose="02020609040205080304" pitchFamily="49" charset="-128"/>
                <a:cs typeface="Arial" panose="020B0604020202020204" pitchFamily="34" charset="0"/>
              </a:rPr>
              <a:t>In the current process, prospective members who reach out through rotary.org/join are assigned by RI staff to district leaders and districts then assign prospective members to a Rotary club.</a:t>
            </a:r>
          </a:p>
          <a:p>
            <a:pPr marL="0" marR="0">
              <a:lnSpc>
                <a:spcPct val="116000"/>
              </a:lnSpc>
              <a:spcBef>
                <a:spcPts val="0"/>
              </a:spcBef>
              <a:spcAft>
                <a:spcPts val="800"/>
              </a:spcAft>
            </a:pPr>
            <a:endParaRPr lang="en-US" dirty="0">
              <a:effectLst/>
              <a:latin typeface="Arial Narrow" panose="020B0606020202030204" pitchFamily="34" charset="0"/>
              <a:ea typeface="MS Mincho" panose="02020609040205080304" pitchFamily="49" charset="-128"/>
              <a:cs typeface="Arial" panose="020B0604020202020204" pitchFamily="34" charset="0"/>
            </a:endParaRPr>
          </a:p>
          <a:p>
            <a:pPr marL="0" marR="0">
              <a:lnSpc>
                <a:spcPct val="116000"/>
              </a:lnSpc>
              <a:spcBef>
                <a:spcPts val="0"/>
              </a:spcBef>
              <a:spcAft>
                <a:spcPts val="800"/>
              </a:spcAft>
            </a:pPr>
            <a:r>
              <a:rPr lang="en-US" dirty="0">
                <a:effectLst/>
                <a:latin typeface="Arial Narrow" panose="020B0606020202030204" pitchFamily="34" charset="0"/>
                <a:ea typeface="MS Mincho" panose="02020609040205080304" pitchFamily="49" charset="-128"/>
                <a:cs typeface="Arial" panose="020B0604020202020204" pitchFamily="34" charset="0"/>
              </a:rPr>
              <a:t>In the new system, we are flipping the process. By partnering with Salesforce, a best-in-class technology solution, the new Membership Leads Management System will:</a:t>
            </a:r>
          </a:p>
          <a:p>
            <a:pPr marL="0" marR="0">
              <a:lnSpc>
                <a:spcPct val="116000"/>
              </a:lnSpc>
              <a:spcBef>
                <a:spcPts val="0"/>
              </a:spcBef>
              <a:spcAft>
                <a:spcPts val="800"/>
              </a:spcAft>
            </a:pPr>
            <a:endParaRPr lang="en-US" dirty="0">
              <a:effectLst/>
              <a:latin typeface="Arial Narrow" panose="020B0606020202030204" pitchFamily="34" charset="0"/>
              <a:ea typeface="MS Mincho" panose="02020609040205080304" pitchFamily="49" charset="-128"/>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dirty="0">
                <a:effectLst/>
                <a:latin typeface="Arial Narrow" panose="020B0606020202030204" pitchFamily="34" charset="0"/>
                <a:ea typeface="MS Mincho" panose="02020609040205080304" pitchFamily="49" charset="-128"/>
                <a:cs typeface="Arial" panose="020B0604020202020204" pitchFamily="34" charset="0"/>
              </a:rPr>
              <a:t>Provide prospective members information when they first express interest in Rotary that empowers them to make a club selection, directly. They will be able to review different clubs and choose one they think will best suit their schedule, needs and interests. </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dirty="0">
                <a:effectLst/>
                <a:latin typeface="Arial Narrow" panose="020B0606020202030204" pitchFamily="34" charset="0"/>
                <a:ea typeface="MS Mincho" panose="02020609040205080304" pitchFamily="49" charset="-128"/>
                <a:cs typeface="Arial" panose="020B0604020202020204" pitchFamily="34" charset="0"/>
              </a:rPr>
              <a:t>And to make sure that all new inquiries are followed up on quickly, the system will use marketing automation over a specified period. These automated emails will remind club officers to contact the lead and update their status. If no action is taken by a club within a set time frame, that inquiry will be automatically escalated to a district. And if the district takes no action, the inquiry will be escalated to Rotary International for intervention. This process ensures that  no prospective member waits more than three weeks to hear back from Rotary. </a:t>
            </a:r>
          </a:p>
        </p:txBody>
      </p:sp>
      <p:sp>
        <p:nvSpPr>
          <p:cNvPr id="4" name="Slide Number Placeholder 3"/>
          <p:cNvSpPr>
            <a:spLocks noGrp="1"/>
          </p:cNvSpPr>
          <p:nvPr>
            <p:ph type="sldNum" sz="quarter" idx="5"/>
          </p:nvPr>
        </p:nvSpPr>
        <p:spPr/>
        <p:txBody>
          <a:bodyPr/>
          <a:lstStyle/>
          <a:p>
            <a:fld id="{DB827055-821E-4F6B-AAA9-2685E1493D9C}" type="slidenum">
              <a:rPr lang="en-US" smtClean="0"/>
              <a:t>12</a:t>
            </a:fld>
            <a:endParaRPr lang="en-US"/>
          </a:p>
        </p:txBody>
      </p:sp>
    </p:spTree>
    <p:extLst>
      <p:ext uri="{BB962C8B-B14F-4D97-AF65-F5344CB8AC3E}">
        <p14:creationId xmlns:p14="http://schemas.microsoft.com/office/powerpoint/2010/main" val="1389827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ts val="1800"/>
              </a:lnSpc>
              <a:spcBef>
                <a:spcPts val="0"/>
              </a:spcBef>
              <a:spcAft>
                <a:spcPts val="800"/>
              </a:spcAft>
            </a:pPr>
            <a:r>
              <a:rPr lang="en-US" b="1" dirty="0">
                <a:effectLst/>
                <a:latin typeface="Arial Narrow" panose="020B0606020202030204" pitchFamily="34" charset="0"/>
                <a:ea typeface="ADLaM Display" panose="020F0502020204030204" pitchFamily="2" charset="0"/>
                <a:cs typeface="ADLaM Display" panose="020F0502020204030204" pitchFamily="2" charset="0"/>
              </a:rPr>
              <a:t>Be sure that you and all your club officers have a My Rotary account</a:t>
            </a:r>
            <a:r>
              <a:rPr lang="en-US" dirty="0">
                <a:effectLst/>
                <a:latin typeface="Arial Narrow" panose="020B0606020202030204" pitchFamily="34" charset="0"/>
                <a:ea typeface="ADLaM Display" panose="020F0502020204030204" pitchFamily="2" charset="0"/>
                <a:cs typeface="ADLaM Display" panose="020F0502020204030204" pitchFamily="2" charset="0"/>
              </a:rPr>
              <a:t>. As with the current process, access to membership leads starts by signing in to My Rotary. </a:t>
            </a:r>
          </a:p>
          <a:p>
            <a:pPr marL="457200" marR="0">
              <a:lnSpc>
                <a:spcPts val="1800"/>
              </a:lnSpc>
              <a:spcBef>
                <a:spcPts val="0"/>
              </a:spcBef>
              <a:spcAft>
                <a:spcPts val="800"/>
              </a:spcAft>
            </a:pPr>
            <a:endParaRPr lang="en-US" dirty="0">
              <a:effectLst/>
              <a:latin typeface="Arial Narrow" panose="020B0606020202030204" pitchFamily="34" charset="0"/>
              <a:ea typeface="ADLaM Display" panose="020F0502020204030204" pitchFamily="2" charset="0"/>
              <a:cs typeface="ADLaM Display" panose="020F0502020204030204" pitchFamily="2" charset="0"/>
            </a:endParaRPr>
          </a:p>
          <a:p>
            <a:pPr marL="457200" marR="0">
              <a:lnSpc>
                <a:spcPts val="1800"/>
              </a:lnSpc>
              <a:spcBef>
                <a:spcPts val="0"/>
              </a:spcBef>
              <a:spcAft>
                <a:spcPts val="800"/>
              </a:spcAft>
            </a:pPr>
            <a:r>
              <a:rPr lang="en-US" b="1" dirty="0">
                <a:effectLst/>
                <a:latin typeface="Arial Narrow" panose="020B0606020202030204" pitchFamily="34" charset="0"/>
                <a:ea typeface="ADLaM Display" panose="020F0502020204030204" pitchFamily="2" charset="0"/>
                <a:cs typeface="ADLaM Display" panose="020F0502020204030204" pitchFamily="2" charset="0"/>
              </a:rPr>
              <a:t>Check that club leaders are listed in my Rotary</a:t>
            </a:r>
            <a:r>
              <a:rPr lang="en-US" b="0" dirty="0">
                <a:effectLst/>
                <a:latin typeface="Arial Narrow" panose="020B0606020202030204" pitchFamily="34" charset="0"/>
                <a:ea typeface="ADLaM Display" panose="020F0502020204030204" pitchFamily="2" charset="0"/>
                <a:cs typeface="ADLaM Display" panose="020F0502020204030204" pitchFamily="2" charset="0"/>
              </a:rPr>
              <a:t>. Automatic email alerts will be sent to the club president, club membership chair, and club secretary as listed in My Rotary, so now is a great time to make sure all roles are up-to-date and added in My Rotary.</a:t>
            </a:r>
            <a:endParaRPr lang="en-US" b="1" dirty="0">
              <a:effectLst/>
              <a:latin typeface="Arial Narrow" panose="020B0606020202030204" pitchFamily="34" charset="0"/>
              <a:ea typeface="ADLaM Display" panose="020F0502020204030204" pitchFamily="2" charset="0"/>
              <a:cs typeface="ADLaM Display" panose="020F0502020204030204" pitchFamily="2" charset="0"/>
            </a:endParaRPr>
          </a:p>
          <a:p>
            <a:pPr marL="0" marR="0">
              <a:lnSpc>
                <a:spcPts val="1800"/>
              </a:lnSpc>
              <a:spcBef>
                <a:spcPts val="0"/>
              </a:spcBef>
              <a:spcAft>
                <a:spcPts val="800"/>
              </a:spcAft>
            </a:pPr>
            <a:r>
              <a:rPr lang="en-US" b="1" dirty="0">
                <a:effectLst/>
                <a:latin typeface="Arial Narrow" panose="020B0606020202030204" pitchFamily="34" charset="0"/>
                <a:ea typeface="ADLaM Display" panose="020F0502020204030204" pitchFamily="2" charset="0"/>
                <a:cs typeface="ADLaM Display" panose="020F0502020204030204" pitchFamily="2" charset="0"/>
              </a:rPr>
              <a:t> </a:t>
            </a:r>
            <a:endParaRPr lang="en-US" dirty="0">
              <a:effectLst/>
              <a:latin typeface="Arial Narrow" panose="020B0606020202030204" pitchFamily="34" charset="0"/>
              <a:ea typeface="ADLaM Display" panose="020F0502020204030204" pitchFamily="2" charset="0"/>
              <a:cs typeface="ADLaM Display" panose="020F0502020204030204" pitchFamily="2" charset="0"/>
            </a:endParaRPr>
          </a:p>
          <a:p>
            <a:pPr marL="457200" marR="0">
              <a:lnSpc>
                <a:spcPts val="1800"/>
              </a:lnSpc>
              <a:spcBef>
                <a:spcPts val="0"/>
              </a:spcBef>
              <a:spcAft>
                <a:spcPts val="800"/>
              </a:spcAft>
            </a:pPr>
            <a:r>
              <a:rPr lang="en-US" b="1" dirty="0">
                <a:effectLst/>
                <a:latin typeface="Arial Narrow" panose="020B0606020202030204" pitchFamily="34" charset="0"/>
                <a:ea typeface="ADLaM Display" panose="020F0502020204030204" pitchFamily="2" charset="0"/>
                <a:cs typeface="ADLaM Display" panose="020F0502020204030204" pitchFamily="2" charset="0"/>
              </a:rPr>
              <a:t>Ensure that your club’s information, including your website, meeting details, and location, is correct in My Rotary</a:t>
            </a:r>
            <a:r>
              <a:rPr lang="en-US" dirty="0">
                <a:effectLst/>
                <a:latin typeface="Arial Narrow" panose="020B0606020202030204" pitchFamily="34" charset="0"/>
                <a:ea typeface="ADLaM Display" panose="020F0502020204030204" pitchFamily="2" charset="0"/>
                <a:cs typeface="ADLaM Display" panose="020F0502020204030204" pitchFamily="2" charset="0"/>
              </a:rPr>
              <a:t>. This will make you more visible to prospective members who visit rotary.org/join, and help them make the most informed decision on what club is the best match for them. Also ensure your club website and any social media accounts are up-to-date and showcase your club activities.</a:t>
            </a:r>
          </a:p>
        </p:txBody>
      </p:sp>
      <p:sp>
        <p:nvSpPr>
          <p:cNvPr id="4" name="Slide Number Placeholder 3"/>
          <p:cNvSpPr>
            <a:spLocks noGrp="1"/>
          </p:cNvSpPr>
          <p:nvPr>
            <p:ph type="sldNum" sz="quarter" idx="5"/>
          </p:nvPr>
        </p:nvSpPr>
        <p:spPr/>
        <p:txBody>
          <a:bodyPr/>
          <a:lstStyle/>
          <a:p>
            <a:fld id="{DB827055-821E-4F6B-AAA9-2685E1493D9C}" type="slidenum">
              <a:rPr lang="en-US" smtClean="0"/>
              <a:t>13</a:t>
            </a:fld>
            <a:endParaRPr lang="en-US"/>
          </a:p>
        </p:txBody>
      </p:sp>
    </p:spTree>
    <p:extLst>
      <p:ext uri="{BB962C8B-B14F-4D97-AF65-F5344CB8AC3E}">
        <p14:creationId xmlns:p14="http://schemas.microsoft.com/office/powerpoint/2010/main" val="1920731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4975" y="1143000"/>
            <a:ext cx="3197225" cy="1798638"/>
          </a:xfrm>
        </p:spPr>
      </p:sp>
      <p:sp>
        <p:nvSpPr>
          <p:cNvPr id="3" name="Notes Placeholder 2"/>
          <p:cNvSpPr>
            <a:spLocks noGrp="1"/>
          </p:cNvSpPr>
          <p:nvPr>
            <p:ph type="body" idx="1"/>
          </p:nvPr>
        </p:nvSpPr>
        <p:spPr>
          <a:xfrm>
            <a:off x="685800" y="3185962"/>
            <a:ext cx="5486400" cy="4815038"/>
          </a:xfrm>
        </p:spPr>
        <p: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In addition to those resources that are available, I want you CPEs to be aware of some opportunities for some direct engagement. </a:t>
            </a:r>
          </a:p>
          <a:p>
            <a:pPr marL="0" marR="0">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Meanwhile, to complement the work that our clubs and districts are doing, all new members will soon be receiving a series of messages directly from Rotary International over the course of their first year of membership.  This is intended to help introduce them to the broad menu of opportunities to get involved and derive value out of their membership – particularly beyond their own club. </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14</a:t>
            </a:fld>
            <a:endParaRPr lang="en-US"/>
          </a:p>
        </p:txBody>
      </p:sp>
    </p:spTree>
    <p:extLst>
      <p:ext uri="{BB962C8B-B14F-4D97-AF65-F5344CB8AC3E}">
        <p14:creationId xmlns:p14="http://schemas.microsoft.com/office/powerpoint/2010/main" val="2714905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 Membership Assessment Tools </a:t>
            </a:r>
          </a:p>
          <a:p>
            <a:r>
              <a:rPr lang="en-US" dirty="0"/>
              <a:t>Rotary.org/Membership</a:t>
            </a:r>
          </a:p>
        </p:txBody>
      </p:sp>
      <p:sp>
        <p:nvSpPr>
          <p:cNvPr id="4" name="Slide Number Placeholder 3"/>
          <p:cNvSpPr>
            <a:spLocks noGrp="1"/>
          </p:cNvSpPr>
          <p:nvPr>
            <p:ph type="sldNum" sz="quarter" idx="5"/>
          </p:nvPr>
        </p:nvSpPr>
        <p:spPr/>
        <p:txBody>
          <a:bodyPr/>
          <a:lstStyle/>
          <a:p>
            <a:fld id="{DB827055-821E-4F6B-AAA9-2685E1493D9C}" type="slidenum">
              <a:rPr lang="en-US" smtClean="0"/>
              <a:t>15</a:t>
            </a:fld>
            <a:endParaRPr lang="en-US" dirty="0"/>
          </a:p>
        </p:txBody>
      </p:sp>
    </p:spTree>
    <p:extLst>
      <p:ext uri="{BB962C8B-B14F-4D97-AF65-F5344CB8AC3E}">
        <p14:creationId xmlns:p14="http://schemas.microsoft.com/office/powerpoint/2010/main" val="2297100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sz="1800" kern="100" dirty="0">
              <a:latin typeface="Arial Narrow"/>
            </a:endParaRPr>
          </a:p>
        </p:txBody>
      </p:sp>
      <p:sp>
        <p:nvSpPr>
          <p:cNvPr id="4" name="Slide Number Placeholder 3"/>
          <p:cNvSpPr>
            <a:spLocks noGrp="1"/>
          </p:cNvSpPr>
          <p:nvPr>
            <p:ph type="sldNum" sz="quarter" idx="5"/>
          </p:nvPr>
        </p:nvSpPr>
        <p:spPr/>
        <p:txBody>
          <a:bodyPr/>
          <a:lstStyle/>
          <a:p>
            <a:fld id="{DB827055-821E-4F6B-AAA9-2685E1493D9C}" type="slidenum">
              <a:rPr lang="en-US" smtClean="0"/>
              <a:t>16</a:t>
            </a:fld>
            <a:endParaRPr lang="en-US" dirty="0"/>
          </a:p>
        </p:txBody>
      </p:sp>
    </p:spTree>
    <p:extLst>
      <p:ext uri="{BB962C8B-B14F-4D97-AF65-F5344CB8AC3E}">
        <p14:creationId xmlns:p14="http://schemas.microsoft.com/office/powerpoint/2010/main" val="3270610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rgbClr val="000000"/>
                </a:solidFill>
                <a:effectLst/>
              </a:rPr>
              <a:t>Our team loves going to PETS because our clubs is </a:t>
            </a:r>
            <a:r>
              <a:rPr lang="en-US" b="1" kern="1200" dirty="0">
                <a:solidFill>
                  <a:srgbClr val="000000"/>
                </a:solidFill>
                <a:effectLst/>
              </a:rPr>
              <a:t>where membership happens.</a:t>
            </a:r>
            <a:endParaRPr lang="en-US" dirty="0"/>
          </a:p>
          <a:p>
            <a:endParaRPr lang="en-US" dirty="0">
              <a:solidFill>
                <a:srgbClr val="000000"/>
              </a:solidFill>
            </a:endParaRPr>
          </a:p>
          <a:p>
            <a:pPr>
              <a:spcBef>
                <a:spcPts val="0"/>
              </a:spcBef>
            </a:pPr>
            <a:r>
              <a:rPr lang="en-US" kern="1200" dirty="0">
                <a:solidFill>
                  <a:srgbClr val="000000"/>
                </a:solidFill>
                <a:effectLst/>
              </a:rPr>
              <a:t>Each club is comprised of individuals who Unite for Good to make the Rotary world go round. It’s our members who generously give to our Foundation. It’s our members who use their diverse talents and life experiences to organize and carry out our service projects, to mentor people, to attract others to our organization through social events. It’s all of you – our members.</a:t>
            </a:r>
            <a:endParaRPr lang="en-US" dirty="0">
              <a:ea typeface="Calibri"/>
              <a:cs typeface="Calibri"/>
            </a:endParaRPr>
          </a:p>
          <a:p>
            <a:endParaRPr lang="en-US" dirty="0">
              <a:solidFill>
                <a:srgbClr val="000000"/>
              </a:solidFill>
            </a:endParaRPr>
          </a:p>
          <a:p>
            <a:pPr>
              <a:spcBef>
                <a:spcPts val="0"/>
              </a:spcBef>
            </a:pPr>
            <a:r>
              <a:rPr lang="en-US" kern="1200" dirty="0">
                <a:solidFill>
                  <a:srgbClr val="000000"/>
                </a:solidFill>
                <a:effectLst/>
              </a:rPr>
              <a:t>One thing I always ask presidents-elect is: “What matters most in Rotary?</a:t>
            </a:r>
            <a:endParaRPr lang="en-US" dirty="0">
              <a:ea typeface="Calibri"/>
              <a:cs typeface="Calibri"/>
            </a:endParaRPr>
          </a:p>
          <a:p>
            <a:endParaRPr lang="en-US" dirty="0">
              <a:solidFill>
                <a:srgbClr val="000000"/>
              </a:solidFill>
            </a:endParaRPr>
          </a:p>
          <a:p>
            <a:pPr>
              <a:spcBef>
                <a:spcPts val="0"/>
              </a:spcBef>
            </a:pPr>
            <a:r>
              <a:rPr lang="en-US" kern="1200" dirty="0">
                <a:solidFill>
                  <a:srgbClr val="000000"/>
                </a:solidFill>
                <a:effectLst/>
              </a:rPr>
              <a:t>What does research tell us is the single most important factor in our ability to satisfy and retain members?</a:t>
            </a:r>
            <a:endParaRPr lang="en-US" dirty="0">
              <a:ea typeface="Calibri"/>
              <a:cs typeface="Calibri"/>
            </a:endParaRPr>
          </a:p>
          <a:p>
            <a:endParaRPr lang="en-US" dirty="0">
              <a:solidFill>
                <a:srgbClr val="000000"/>
              </a:solidFill>
            </a:endParaRPr>
          </a:p>
          <a:p>
            <a:pPr>
              <a:spcBef>
                <a:spcPts val="0"/>
              </a:spcBef>
            </a:pPr>
            <a:r>
              <a:rPr lang="en-US" kern="1200" dirty="0">
                <a:solidFill>
                  <a:srgbClr val="000000"/>
                </a:solidFill>
                <a:effectLst/>
              </a:rPr>
              <a:t>What do you think many of them said? Service. Leadership. And sure, those are important – and they are all aspects of:</a:t>
            </a:r>
            <a:endParaRPr lang="en-US" dirty="0">
              <a:ea typeface="Calibri"/>
              <a:cs typeface="Calibri"/>
            </a:endParaRPr>
          </a:p>
          <a:p>
            <a:endParaRPr lang="en-US" dirty="0">
              <a:solidFill>
                <a:srgbClr val="000000"/>
              </a:solidFill>
            </a:endParaRPr>
          </a:p>
          <a:p>
            <a:r>
              <a:rPr lang="en-US" kern="1200" dirty="0">
                <a:solidFill>
                  <a:srgbClr val="000000"/>
                </a:solidFill>
                <a:effectLst/>
              </a:rPr>
              <a:t>(Advance animation) The club experience.</a:t>
            </a:r>
            <a:endParaRPr lang="en-US" dirty="0">
              <a:ea typeface="Calibri"/>
              <a:cs typeface="Calibri"/>
            </a:endParaRPr>
          </a:p>
          <a:p>
            <a:endParaRPr lang="en-US" dirty="0">
              <a:solidFill>
                <a:srgbClr val="000000"/>
              </a:solidFill>
            </a:endParaRPr>
          </a:p>
          <a:p>
            <a:endParaRPr lang="en-US" dirty="0">
              <a:ea typeface="Calibri"/>
              <a:cs typeface="Calibri"/>
            </a:endParaRPr>
          </a:p>
          <a:p>
            <a:pPr marL="0" marR="0">
              <a:lnSpc>
                <a:spcPct val="107000"/>
              </a:lnSpc>
              <a:spcBef>
                <a:spcPts val="0"/>
              </a:spcBef>
              <a:spcAft>
                <a:spcPts val="800"/>
              </a:spcAft>
            </a:pPr>
            <a:endParaRPr lang="en-US" sz="1800" b="1" dirty="0">
              <a:effectLst/>
              <a:latin typeface="Arial Narrow" panose="020B060602020203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800" kern="1200" dirty="0">
              <a:solidFill>
                <a:srgbClr val="000000"/>
              </a:solidFill>
              <a:effectLst/>
              <a:latin typeface="Arial Narrow" panose="020B0606020202030204" pitchFamily="34" charset="0"/>
              <a:ea typeface="+mn-ea"/>
              <a:cs typeface="Arial" panose="020B0604020202020204" pitchFamily="34" charset="0"/>
            </a:endParaRPr>
          </a:p>
          <a:p>
            <a:pPr marL="0" marR="0">
              <a:lnSpc>
                <a:spcPct val="107000"/>
              </a:lnSpc>
              <a:spcBef>
                <a:spcPts val="0"/>
              </a:spcBef>
              <a:spcAft>
                <a:spcPts val="800"/>
              </a:spcAft>
            </a:pPr>
            <a:endParaRPr lang="en-US" sz="1800" dirty="0">
              <a:effectLst/>
              <a:latin typeface="Arial Narrow" panose="020B060602020203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77798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you all know these aspects of what makes the club experience positive because Brianne shared them with you last year. They remain true! And it’s not rocket science.</a:t>
            </a:r>
          </a:p>
          <a:p>
            <a:endParaRPr lang="en-US" dirty="0"/>
          </a:p>
          <a:p>
            <a:r>
              <a:rPr lang="en-US" dirty="0"/>
              <a:t>Our research points to these elements as key contributors to a positive club experience:</a:t>
            </a:r>
          </a:p>
          <a:p>
            <a:endParaRPr lang="en-US" dirty="0"/>
          </a:p>
          <a:p>
            <a:pPr marL="171450" indent="-171450">
              <a:buFont typeface="Arial"/>
              <a:buChar char="•"/>
            </a:pPr>
            <a:r>
              <a:rPr lang="en-US" dirty="0"/>
              <a:t>Confidence in club leadership</a:t>
            </a:r>
            <a:endParaRPr lang="en-US" dirty="0">
              <a:ea typeface="Calibri"/>
              <a:cs typeface="Calibri"/>
            </a:endParaRPr>
          </a:p>
          <a:p>
            <a:pPr marL="171450" indent="-171450">
              <a:buFont typeface="Arial"/>
              <a:buChar char="•"/>
            </a:pPr>
            <a:r>
              <a:rPr lang="en-US" dirty="0"/>
              <a:t>Enjoyable meetings and gatherings</a:t>
            </a:r>
            <a:endParaRPr lang="en-US" dirty="0">
              <a:ea typeface="Calibri"/>
              <a:cs typeface="Calibri"/>
            </a:endParaRPr>
          </a:p>
          <a:p>
            <a:pPr marL="171450" indent="-171450">
              <a:buFont typeface="Arial"/>
              <a:buChar char="•"/>
            </a:pPr>
            <a:r>
              <a:rPr lang="en-US" dirty="0"/>
              <a:t>Impactful service opportunities</a:t>
            </a:r>
            <a:endParaRPr lang="en-US" dirty="0">
              <a:ea typeface="Calibri"/>
              <a:cs typeface="Calibri"/>
            </a:endParaRPr>
          </a:p>
          <a:p>
            <a:pPr marL="171450" indent="-171450">
              <a:buFont typeface="Arial"/>
              <a:buChar char="•"/>
            </a:pPr>
            <a:r>
              <a:rPr lang="en-US" dirty="0"/>
              <a:t>Personal growth opportunities</a:t>
            </a:r>
            <a:endParaRPr lang="en-US" dirty="0">
              <a:ea typeface="Calibri"/>
              <a:cs typeface="Calibri"/>
            </a:endParaRPr>
          </a:p>
          <a:p>
            <a:pPr marL="171450" indent="-171450">
              <a:buFont typeface="Arial"/>
              <a:buChar char="•"/>
            </a:pPr>
            <a:r>
              <a:rPr lang="en-US" dirty="0"/>
              <a:t>And the space to develop meaningful friendships</a:t>
            </a:r>
            <a:endParaRPr lang="en-US" dirty="0">
              <a:ea typeface="Calibri"/>
              <a:cs typeface="Calibri"/>
            </a:endParaRPr>
          </a:p>
          <a:p>
            <a:endParaRPr lang="en-US" dirty="0">
              <a:ea typeface="Calibri"/>
              <a:cs typeface="Calibri"/>
            </a:endParaRPr>
          </a:p>
          <a:p>
            <a:r>
              <a:rPr lang="en-US" dirty="0"/>
              <a:t>Notice it’s not just about service – it’s about leadership and personal development as well.</a:t>
            </a:r>
          </a:p>
          <a:p>
            <a:endParaRPr lang="en-US" dirty="0">
              <a:latin typeface="Arial Narrow" panose="020B0606020202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E28140-C90B-4E08-AE96-86A19DBBE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514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00" dirty="0">
                <a:effectLst/>
              </a:rPr>
              <a:t>Why is it so important that we </a:t>
            </a:r>
            <a:r>
              <a:rPr lang="en-US" kern="100" dirty="0"/>
              <a:t>focus </a:t>
            </a:r>
            <a:r>
              <a:rPr lang="en-US" kern="100" dirty="0">
                <a:effectLst/>
              </a:rPr>
              <a:t>on supporting clubs in providing a positive experience?</a:t>
            </a:r>
            <a:endParaRPr lang="en-US" dirty="0"/>
          </a:p>
          <a:p>
            <a:endParaRPr lang="en-US" kern="100" dirty="0"/>
          </a:p>
          <a:p>
            <a:pPr>
              <a:spcBef>
                <a:spcPts val="0"/>
              </a:spcBef>
            </a:pPr>
            <a:r>
              <a:rPr lang="en-US" kern="100" dirty="0">
                <a:effectLst/>
              </a:rPr>
              <a:t>Because we have tremendous opportunities here.</a:t>
            </a:r>
            <a:endParaRPr lang="en-US" dirty="0">
              <a:ea typeface="Calibri"/>
              <a:cs typeface="Calibri"/>
            </a:endParaRPr>
          </a:p>
          <a:p>
            <a:endParaRPr lang="en-US" kern="100" dirty="0"/>
          </a:p>
          <a:p>
            <a:pPr>
              <a:spcBef>
                <a:spcPts val="0"/>
              </a:spcBef>
            </a:pPr>
            <a:r>
              <a:rPr lang="en-US" kern="100" dirty="0">
                <a:effectLst/>
              </a:rPr>
              <a:t>We know that about half of all member terminations happen within the first 3 years. In addition, over 10% of new members leave Rotary within the same year of joining. And our research tells us the top reasons people leave are because of the club environment and culture, unmet expectations, and time and financial obligations – all things that can be controlled by the clubs.</a:t>
            </a:r>
            <a:endParaRPr lang="en-US" dirty="0">
              <a:ea typeface="Calibri"/>
              <a:cs typeface="Calibri"/>
            </a:endParaRPr>
          </a:p>
          <a:p>
            <a:endParaRPr lang="en-US" kern="100" dirty="0"/>
          </a:p>
          <a:p>
            <a:pPr>
              <a:spcBef>
                <a:spcPts val="0"/>
              </a:spcBef>
            </a:pPr>
            <a:r>
              <a:rPr lang="en-US" kern="100" dirty="0">
                <a:effectLst/>
              </a:rPr>
              <a:t>(Advance animation) Meanwhile, around 20% of all districts globally have not chartered a new club in the last 5 years. </a:t>
            </a:r>
          </a:p>
          <a:p>
            <a:pPr>
              <a:spcBef>
                <a:spcPts val="0"/>
              </a:spcBef>
            </a:pPr>
            <a:endParaRPr lang="en-US" kern="100" dirty="0">
              <a:effectLst/>
              <a:ea typeface="Calibri"/>
              <a:cs typeface="Calibri"/>
            </a:endParaRPr>
          </a:p>
          <a:p>
            <a:pPr>
              <a:spcBef>
                <a:spcPts val="0"/>
              </a:spcBef>
            </a:pPr>
            <a:r>
              <a:rPr lang="en-US" kern="100" dirty="0">
                <a:effectLst/>
                <a:ea typeface="Calibri"/>
                <a:cs typeface="Calibri"/>
              </a:rPr>
              <a:t>So, what this is telling me, is that our current experiences are not giving people what they want and need in order to stay – and we don’t have enough new clubs to entice them.</a:t>
            </a:r>
            <a:endParaRPr lang="en-US" dirty="0">
              <a:ea typeface="Calibri"/>
              <a:cs typeface="Calibri"/>
            </a:endParaRPr>
          </a:p>
          <a:p>
            <a:endParaRPr lang="en-US" kern="100" dirty="0"/>
          </a:p>
          <a:p>
            <a:pPr marL="0" marR="0">
              <a:lnSpc>
                <a:spcPct val="107000"/>
              </a:lnSpc>
              <a:spcBef>
                <a:spcPts val="0"/>
              </a:spcBef>
              <a:spcAft>
                <a:spcPts val="800"/>
              </a:spcAft>
            </a:pPr>
            <a:endParaRPr lang="en-US" sz="1800" kern="100" dirty="0">
              <a:effectLst/>
              <a:latin typeface="Arial Narrow" panose="020B060602020203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B827055-821E-4F6B-AAA9-2685E1493D9C}" type="slidenum">
              <a:rPr lang="en-US" smtClean="0"/>
              <a:t>4</a:t>
            </a:fld>
            <a:endParaRPr lang="en-US" dirty="0"/>
          </a:p>
        </p:txBody>
      </p:sp>
    </p:spTree>
    <p:extLst>
      <p:ext uri="{BB962C8B-B14F-4D97-AF65-F5344CB8AC3E}">
        <p14:creationId xmlns:p14="http://schemas.microsoft.com/office/powerpoint/2010/main" val="1479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effectLst/>
              </a:rPr>
              <a:t>If our current clubs aren’t meeting the needs of new and prospective members and enticing them to stay, then there is also a need for new and innovative clubs to form while working with existing clubs on </a:t>
            </a:r>
            <a:r>
              <a:rPr lang="en-US" kern="100" dirty="0"/>
              <a:t>the </a:t>
            </a:r>
            <a:r>
              <a:rPr lang="en-US" kern="100" dirty="0">
                <a:effectLst/>
              </a:rPr>
              <a:t>experience</a:t>
            </a:r>
            <a:r>
              <a:rPr lang="en-US" kern="100" dirty="0"/>
              <a:t> they offer</a:t>
            </a:r>
            <a:r>
              <a:rPr lang="en-US" kern="10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effectLst/>
              </a:rPr>
              <a:t>Let me be clear, I am not suggesting we push incoming club leaders to try to start new clubs. Imagine how overwhelming that would feel for them! They’re focused on their club, as they should be. But, there are aspects of club development that can help them revitalize their club and meet current and prospective members needs that maybe their current club cannot.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effectLst/>
              </a:rPr>
              <a:t>Case in point, our various club models that current clubs could adopt to be more focused in a particular way.</a:t>
            </a:r>
          </a:p>
          <a:p>
            <a:pPr marL="0" marR="0">
              <a:lnSpc>
                <a:spcPct val="107000"/>
              </a:lnSpc>
              <a:spcBef>
                <a:spcPts val="0"/>
              </a:spcBef>
              <a:spcAft>
                <a:spcPts val="800"/>
              </a:spcAft>
            </a:pPr>
            <a:endParaRPr lang="en-US" sz="1800" kern="100" dirty="0">
              <a:effectLst/>
              <a:latin typeface="Arial Narrow" panose="020B060602020203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2564971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1324166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2987600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kern="100" dirty="0">
                <a:effectLst/>
              </a:rPr>
              <a:t>Speaking of satellite clubs – even though they have been around for over a decade, we find there is still sometimes confusion and fear about forming them. We recently created this video that helps explain what they are and how they can benefit clubs.</a:t>
            </a:r>
          </a:p>
          <a:p>
            <a:pPr>
              <a:spcBef>
                <a:spcPts val="0"/>
              </a:spcBef>
            </a:pPr>
            <a:endParaRPr lang="en-US" kern="100" dirty="0">
              <a:effectLst/>
            </a:endParaRPr>
          </a:p>
          <a:p>
            <a:pPr>
              <a:spcBef>
                <a:spcPts val="0"/>
              </a:spcBef>
            </a:pPr>
            <a:r>
              <a:rPr lang="en-US" kern="100" dirty="0">
                <a:effectLst/>
              </a:rPr>
              <a:t>You’ll hear more about companion clubs or impact clubs – technically those are satellite clubs,</a:t>
            </a:r>
            <a:endParaRPr lang="en-US" dirty="0"/>
          </a:p>
          <a:p>
            <a:endParaRPr lang="en-US" kern="100" dirty="0"/>
          </a:p>
          <a:p>
            <a:r>
              <a:rPr lang="en-US" kern="100" dirty="0">
                <a:effectLst/>
              </a:rPr>
              <a:t>[Play satellite club video]</a:t>
            </a:r>
            <a:endParaRPr lang="en-US" dirty="0">
              <a:ea typeface="Calibri"/>
              <a:cs typeface="Calibri"/>
            </a:endParaRPr>
          </a:p>
          <a:p>
            <a:pPr marL="0" marR="0">
              <a:lnSpc>
                <a:spcPct val="107000"/>
              </a:lnSpc>
              <a:spcBef>
                <a:spcPts val="0"/>
              </a:spcBef>
              <a:spcAft>
                <a:spcPts val="800"/>
              </a:spcAft>
            </a:pPr>
            <a:endParaRPr lang="en-US" sz="1800" kern="100" dirty="0">
              <a:effectLst/>
              <a:latin typeface="Arial Narrow" panose="020B060602020203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B827055-821E-4F6B-AAA9-2685E1493D9C}" type="slidenum">
              <a:rPr lang="en-US" smtClean="0"/>
              <a:t>9</a:t>
            </a:fld>
            <a:endParaRPr lang="en-US" dirty="0"/>
          </a:p>
        </p:txBody>
      </p:sp>
    </p:spTree>
    <p:extLst>
      <p:ext uri="{BB962C8B-B14F-4D97-AF65-F5344CB8AC3E}">
        <p14:creationId xmlns:p14="http://schemas.microsoft.com/office/powerpoint/2010/main" val="2565714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and foremost, being prospective member-centered is the most important thing.</a:t>
            </a:r>
          </a:p>
          <a:p>
            <a:endParaRPr lang="en-US" dirty="0"/>
          </a:p>
          <a:p>
            <a:r>
              <a:rPr lang="en-US" dirty="0"/>
              <a:t>Considering who is missing from the table in our clubs and then forming genuine relationships with them – that aren’t just focused on US AND OUR STORY – is crucial.</a:t>
            </a:r>
          </a:p>
          <a:p>
            <a:endParaRPr lang="en-US" dirty="0"/>
          </a:p>
          <a:p>
            <a:r>
              <a:rPr lang="en-US" dirty="0"/>
              <a:t>Our team has found this skill of putting ourselves in someone else’s shoes does not come as naturally to our members as one would think. So we’ll work on that in club experience breakouts later.</a:t>
            </a:r>
          </a:p>
        </p:txBody>
      </p:sp>
      <p:sp>
        <p:nvSpPr>
          <p:cNvPr id="4" name="Slide Number Placeholder 3"/>
          <p:cNvSpPr>
            <a:spLocks noGrp="1"/>
          </p:cNvSpPr>
          <p:nvPr>
            <p:ph type="sldNum" sz="quarter" idx="5"/>
          </p:nvPr>
        </p:nvSpPr>
        <p:spPr/>
        <p:txBody>
          <a:bodyPr/>
          <a:lstStyle/>
          <a:p>
            <a:fld id="{DB827055-821E-4F6B-AAA9-2685E1493D9C}" type="slidenum">
              <a:rPr lang="en-US" smtClean="0"/>
              <a:t>10</a:t>
            </a:fld>
            <a:endParaRPr lang="en-US" dirty="0"/>
          </a:p>
        </p:txBody>
      </p:sp>
    </p:spTree>
    <p:extLst>
      <p:ext uri="{BB962C8B-B14F-4D97-AF65-F5344CB8AC3E}">
        <p14:creationId xmlns:p14="http://schemas.microsoft.com/office/powerpoint/2010/main" val="3955141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Rectangle 6"/>
          <p:cNvSpPr/>
          <p:nvPr userDrawn="1"/>
        </p:nvSpPr>
        <p:spPr>
          <a:xfrm>
            <a:off x="-203200" y="2667000"/>
            <a:ext cx="12700000" cy="1600200"/>
          </a:xfrm>
          <a:prstGeom prst="rect">
            <a:avLst/>
          </a:prstGeom>
          <a:solidFill>
            <a:schemeClr val="accent1"/>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ctrTitle" hasCustomPrompt="1"/>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355614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Title">
    <p:spTree>
      <p:nvGrpSpPr>
        <p:cNvPr id="1" name=""/>
        <p:cNvGrpSpPr/>
        <p:nvPr/>
      </p:nvGrpSpPr>
      <p:grpSpPr>
        <a:xfrm>
          <a:off x="0" y="0"/>
          <a:ext cx="0" cy="0"/>
          <a:chOff x="0" y="0"/>
          <a:chExt cx="0" cy="0"/>
        </a:xfrm>
      </p:grpSpPr>
      <p:sp>
        <p:nvSpPr>
          <p:cNvPr id="152"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FontTx/>
              <a:buNone/>
              <a:defRPr sz="1800" b="1">
                <a:latin typeface="+mn-lt"/>
                <a:ea typeface="+mn-ea"/>
                <a:cs typeface="+mn-cs"/>
                <a:sym typeface="Helvetica Neue"/>
              </a:defRPr>
            </a:lvl1pPr>
          </a:lstStyle>
          <a:p>
            <a:r>
              <a:t>Author and Date</a:t>
            </a:r>
          </a:p>
        </p:txBody>
      </p:sp>
      <p:sp>
        <p:nvSpPr>
          <p:cNvPr id="153" name="Presentation Title"/>
          <p:cNvSpPr txBox="1">
            <a:spLocks noGrp="1"/>
          </p:cNvSpPr>
          <p:nvPr>
            <p:ph type="title" hasCustomPrompt="1"/>
          </p:nvPr>
        </p:nvSpPr>
        <p:spPr>
          <a:xfrm>
            <a:off x="603248" y="1287496"/>
            <a:ext cx="10985502" cy="2324101"/>
          </a:xfrm>
          <a:prstGeom prst="rect">
            <a:avLst/>
          </a:prstGeom>
        </p:spPr>
        <p:txBody>
          <a:bodyPr lIns="50800" tIns="50800" rIns="50800" bIns="50800" anchor="b"/>
          <a:lstStyle>
            <a:lvl1pPr defTabSz="1219169">
              <a:lnSpc>
                <a:spcPct val="80000"/>
              </a:lnSpc>
              <a:defRPr sz="5800" b="1" spc="-116">
                <a:latin typeface="+mn-lt"/>
                <a:ea typeface="+mn-ea"/>
                <a:cs typeface="+mn-cs"/>
                <a:sym typeface="Helvetica Neue"/>
              </a:defRPr>
            </a:lvl1pPr>
          </a:lstStyle>
          <a:p>
            <a:r>
              <a:t>Presentation Title</a:t>
            </a:r>
          </a:p>
        </p:txBody>
      </p:sp>
      <p:sp>
        <p:nvSpPr>
          <p:cNvPr id="154" name="Body Level One…"/>
          <p:cNvSpPr txBox="1">
            <a:spLocks noGrp="1"/>
          </p:cNvSpPr>
          <p:nvPr>
            <p:ph type="body" sz="quarter" idx="1" hasCustomPrompt="1"/>
          </p:nvPr>
        </p:nvSpPr>
        <p:spPr>
          <a:xfrm>
            <a:off x="600671" y="3611595"/>
            <a:ext cx="10985501" cy="952501"/>
          </a:xfrm>
          <a:prstGeom prst="rect">
            <a:avLst/>
          </a:prstGeom>
        </p:spPr>
        <p:txBody>
          <a:bodyPr lIns="50800" tIns="50800" rIns="50800" bIns="50800"/>
          <a:lstStyle>
            <a:lvl1pPr marL="0" indent="0" defTabSz="412750">
              <a:lnSpc>
                <a:spcPct val="100000"/>
              </a:lnSpc>
              <a:spcBef>
                <a:spcPts val="0"/>
              </a:spcBef>
              <a:buSzTx/>
              <a:buFontTx/>
              <a:buNone/>
              <a:defRPr sz="2750" b="1">
                <a:latin typeface="+mn-lt"/>
                <a:ea typeface="+mn-ea"/>
                <a:cs typeface="+mn-cs"/>
                <a:sym typeface="Helvetica Neue"/>
              </a:defRPr>
            </a:lvl1pPr>
            <a:lvl2pPr marL="0" indent="228600" defTabSz="412750">
              <a:lnSpc>
                <a:spcPct val="100000"/>
              </a:lnSpc>
              <a:spcBef>
                <a:spcPts val="0"/>
              </a:spcBef>
              <a:buSzTx/>
              <a:buFontTx/>
              <a:buNone/>
              <a:defRPr sz="2750" b="1">
                <a:latin typeface="+mn-lt"/>
                <a:ea typeface="+mn-ea"/>
                <a:cs typeface="+mn-cs"/>
                <a:sym typeface="Helvetica Neue"/>
              </a:defRPr>
            </a:lvl2pPr>
            <a:lvl3pPr marL="0" indent="457200" defTabSz="412750">
              <a:lnSpc>
                <a:spcPct val="100000"/>
              </a:lnSpc>
              <a:spcBef>
                <a:spcPts val="0"/>
              </a:spcBef>
              <a:buSzTx/>
              <a:buFontTx/>
              <a:buNone/>
              <a:defRPr sz="2750" b="1">
                <a:latin typeface="+mn-lt"/>
                <a:ea typeface="+mn-ea"/>
                <a:cs typeface="+mn-cs"/>
                <a:sym typeface="Helvetica Neue"/>
              </a:defRPr>
            </a:lvl3pPr>
            <a:lvl4pPr marL="0" indent="685800" defTabSz="412750">
              <a:lnSpc>
                <a:spcPct val="100000"/>
              </a:lnSpc>
              <a:spcBef>
                <a:spcPts val="0"/>
              </a:spcBef>
              <a:buSzTx/>
              <a:buFontTx/>
              <a:buNone/>
              <a:defRPr sz="2750" b="1">
                <a:latin typeface="+mn-lt"/>
                <a:ea typeface="+mn-ea"/>
                <a:cs typeface="+mn-cs"/>
                <a:sym typeface="Helvetica Neue"/>
              </a:defRPr>
            </a:lvl4pPr>
            <a:lvl5pPr marL="0" indent="914400" defTabSz="412750">
              <a:lnSpc>
                <a:spcPct val="100000"/>
              </a:lnSpc>
              <a:spcBef>
                <a:spcPts val="0"/>
              </a:spcBef>
              <a:buSzTx/>
              <a:buFontTx/>
              <a:buNone/>
              <a:defRPr sz="2750" b="1">
                <a:latin typeface="+mn-lt"/>
                <a:ea typeface="+mn-ea"/>
                <a:cs typeface="+mn-cs"/>
                <a:sym typeface="Helvetica Neue"/>
              </a:defRPr>
            </a:lvl5pPr>
          </a:lstStyle>
          <a:p>
            <a:r>
              <a:t>Presentation Subtitle</a:t>
            </a:r>
          </a:p>
          <a:p>
            <a:pPr lvl="1"/>
            <a:endParaRPr/>
          </a:p>
          <a:p>
            <a:pPr lvl="2"/>
            <a:endParaRPr/>
          </a:p>
          <a:p>
            <a:pPr lvl="3"/>
            <a:endParaRPr/>
          </a:p>
          <a:p>
            <a:pPr lvl="4"/>
            <a:endParaRPr/>
          </a:p>
        </p:txBody>
      </p:sp>
      <p:sp>
        <p:nvSpPr>
          <p:cNvPr id="155" name="Slide Number"/>
          <p:cNvSpPr txBox="1">
            <a:spLocks noGrp="1"/>
          </p:cNvSpPr>
          <p:nvPr>
            <p:ph type="sldNum" sz="quarter" idx="2"/>
          </p:nvPr>
        </p:nvSpPr>
        <p:spPr>
          <a:xfrm>
            <a:off x="6000750" y="6540500"/>
            <a:ext cx="184253" cy="187300"/>
          </a:xfrm>
          <a:prstGeom prst="rect">
            <a:avLst/>
          </a:prstGeom>
        </p:spPr>
        <p:txBody>
          <a:bodyPr lIns="50800" tIns="50800" rIns="50800" bIns="50800" anchor="b"/>
          <a:lstStyle>
            <a:lvl1pPr algn="ctr" defTabSz="292100">
              <a:defRPr sz="900">
                <a:solidFill>
                  <a:srgbClr val="000000"/>
                </a:solidFill>
                <a:latin typeface="+mn-lt"/>
                <a:ea typeface="+mn-ea"/>
                <a:cs typeface="+mn-cs"/>
                <a:sym typeface="Helvetica Neue"/>
              </a:defRPr>
            </a:lvl1pPr>
          </a:lstStyle>
          <a:p>
            <a:fld id="{86CB4B4D-7CA3-9044-876B-883B54F8677D}" type="slidenum">
              <a:t>‹#›</a:t>
            </a:fld>
            <a:endParaRPr/>
          </a:p>
        </p:txBody>
      </p:sp>
    </p:spTree>
    <p:extLst>
      <p:ext uri="{BB962C8B-B14F-4D97-AF65-F5344CB8AC3E}">
        <p14:creationId xmlns:p14="http://schemas.microsoft.com/office/powerpoint/2010/main" val="147485361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 id="2147483679" r:id="rId25"/>
    <p:sldLayoutId id="2147483680" r:id="rId26"/>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mailto:Emily.Tucker@rotary.org"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ags" Target="../tags/tag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xml"/><Relationship Id="rId7" Type="http://schemas.openxmlformats.org/officeDocument/2006/relationships/image" Target="../media/image6.svg"/><Relationship Id="rId2" Type="http://schemas.openxmlformats.org/officeDocument/2006/relationships/slideLayout" Target="../slideLayouts/slideLayout9.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4.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04C5AEA-C57F-8F46-A1F0-B81F5FFFB1FE}"/>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7834" b="7834"/>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8000"/>
          </a:xfrm>
        </p:spPr>
        <p:txBody>
          <a:bodyPr/>
          <a:lstStyle/>
          <a:p>
            <a:r>
              <a:rPr lang="en-US" dirty="0"/>
              <a:t>MEMBERSHIP UPDATES</a:t>
            </a:r>
          </a:p>
        </p:txBody>
      </p:sp>
      <p:sp>
        <p:nvSpPr>
          <p:cNvPr id="17" name="Subtitle 16">
            <a:extLst>
              <a:ext uri="{FF2B5EF4-FFF2-40B4-BE49-F238E27FC236}">
                <a16:creationId xmlns:a16="http://schemas.microsoft.com/office/drawing/2014/main" id="{59CD2280-086D-4C84-8270-E76DE0695C7B}"/>
              </a:ext>
            </a:extLst>
          </p:cNvPr>
          <p:cNvSpPr>
            <a:spLocks noGrp="1"/>
          </p:cNvSpPr>
          <p:nvPr>
            <p:ph type="subTitle" idx="1"/>
          </p:nvPr>
        </p:nvSpPr>
        <p:spPr/>
        <p:txBody>
          <a:bodyPr/>
          <a:lstStyle/>
          <a:p>
            <a:r>
              <a:rPr lang="en-US" dirty="0"/>
              <a:t>Mult-District PETS Alliance | July 2025</a:t>
            </a:r>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1</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392969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28C254-D2ED-70C9-DEB8-6911C9B70560}"/>
              </a:ext>
            </a:extLst>
          </p:cNvPr>
          <p:cNvPicPr>
            <a:picLocks noChangeAspect="1"/>
          </p:cNvPicPr>
          <p:nvPr/>
        </p:nvPicPr>
        <p:blipFill>
          <a:blip r:embed="rId3">
            <a:extLst>
              <a:ext uri="{28A0092B-C50C-407E-A947-70E740481C1C}">
                <a14:useLocalDpi xmlns:a14="http://schemas.microsoft.com/office/drawing/2010/main" val="0"/>
              </a:ext>
            </a:extLst>
          </a:blip>
          <a:srcRect t="7812" b="7812"/>
          <a:stretch/>
        </p:blipFill>
        <p:spPr>
          <a:xfrm>
            <a:off x="20" y="10"/>
            <a:ext cx="12191980" cy="685799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noFill/>
        </p:spPr>
      </p:pic>
      <p:sp>
        <p:nvSpPr>
          <p:cNvPr id="2" name="Title 1">
            <a:extLst>
              <a:ext uri="{FF2B5EF4-FFF2-40B4-BE49-F238E27FC236}">
                <a16:creationId xmlns:a16="http://schemas.microsoft.com/office/drawing/2014/main" id="{2986FA93-D899-3708-79F2-B902AAD339BE}"/>
              </a:ext>
            </a:extLst>
          </p:cNvPr>
          <p:cNvSpPr>
            <a:spLocks noGrp="1"/>
          </p:cNvSpPr>
          <p:nvPr>
            <p:ph type="body" sz="quarter" idx="15"/>
          </p:nvPr>
        </p:nvSpPr>
        <p:spPr>
          <a:xfrm>
            <a:off x="0" y="0"/>
            <a:ext cx="12192000" cy="6858000"/>
          </a:xfrm>
        </p:spPr>
        <p:txBody>
          <a:bodyPr vert="horz" wrap="square" lIns="91440" tIns="45720" rIns="91440" bIns="45720" rtlCol="0" anchor="b">
            <a:normAutofit/>
          </a:bodyPr>
          <a:lstStyle/>
          <a:p>
            <a:r>
              <a:rPr lang="en-US" b="1" kern="1200" cap="all" baseline="0" dirty="0"/>
              <a:t>CONNECTING WITH PROSPECTIVE AND NEW members</a:t>
            </a:r>
            <a:br>
              <a:rPr lang="en-US" b="1" kern="1200" cap="all" baseline="0" dirty="0"/>
            </a:br>
            <a:endParaRPr lang="en-US" sz="3200" b="1" kern="1200" cap="all" baseline="0" dirty="0"/>
          </a:p>
        </p:txBody>
      </p:sp>
      <p:sp>
        <p:nvSpPr>
          <p:cNvPr id="4" name="Slide Number Placeholder 3">
            <a:extLst>
              <a:ext uri="{FF2B5EF4-FFF2-40B4-BE49-F238E27FC236}">
                <a16:creationId xmlns:a16="http://schemas.microsoft.com/office/drawing/2014/main" id="{2B0B7652-E360-4ED4-1FA3-0B8E38360BFA}"/>
              </a:ext>
            </a:extLst>
          </p:cNvPr>
          <p:cNvSpPr>
            <a:spLocks noGrp="1"/>
          </p:cNvSpPr>
          <p:nvPr>
            <p:ph type="sldNum" sz="quarter" idx="12"/>
          </p:nvPr>
        </p:nvSpPr>
        <p:spPr>
          <a:xfrm>
            <a:off x="11650133" y="115570"/>
            <a:ext cx="423334" cy="365125"/>
          </a:xfrm>
        </p:spPr>
        <p:txBody>
          <a:bodyPr vert="horz" lIns="91440" tIns="45720" rIns="91440" bIns="45720" rtlCol="0" anchor="ctr">
            <a:normAutofit/>
          </a:bodyPr>
          <a:lstStyle/>
          <a:p>
            <a:pPr>
              <a:spcAft>
                <a:spcPts val="600"/>
              </a:spcAft>
            </a:pPr>
            <a:fld id="{97A94E25-127B-4C48-AF96-44BA7B823777}" type="slidenum">
              <a:rPr lang="en-US" smtClean="0"/>
              <a:pPr>
                <a:spcAft>
                  <a:spcPts val="600"/>
                </a:spcAft>
              </a:pPr>
              <a:t>10</a:t>
            </a:fld>
            <a:endParaRPr lang="en-US"/>
          </a:p>
        </p:txBody>
      </p:sp>
    </p:spTree>
    <p:extLst>
      <p:ext uri="{BB962C8B-B14F-4D97-AF65-F5344CB8AC3E}">
        <p14:creationId xmlns:p14="http://schemas.microsoft.com/office/powerpoint/2010/main" val="1084574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7B23FC-B345-751D-B9EF-FB3283B4D640}"/>
              </a:ext>
            </a:extLst>
          </p:cNvPr>
          <p:cNvSpPr>
            <a:spLocks noGrp="1"/>
          </p:cNvSpPr>
          <p:nvPr>
            <p:ph type="sldNum" sz="quarter" idx="12"/>
          </p:nvPr>
        </p:nvSpPr>
        <p:spPr/>
        <p:txBody>
          <a:bodyPr/>
          <a:lstStyle/>
          <a:p>
            <a:fld id="{97A94E25-127B-4C48-AF96-44BA7B823777}" type="slidenum">
              <a:rPr lang="en-US" smtClean="0"/>
              <a:pPr/>
              <a:t>11</a:t>
            </a:fld>
            <a:endParaRPr lang="en-US" dirty="0"/>
          </a:p>
        </p:txBody>
      </p:sp>
      <p:pic>
        <p:nvPicPr>
          <p:cNvPr id="6" name="Picture 5" descr="A group of people sitting on a bench&#10;&#10;AI-generated content may be incorrect.">
            <a:extLst>
              <a:ext uri="{FF2B5EF4-FFF2-40B4-BE49-F238E27FC236}">
                <a16:creationId xmlns:a16="http://schemas.microsoft.com/office/drawing/2014/main" id="{77BCBB1A-8790-5013-C9FB-DC8F22077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8" name="TextBox 7">
            <a:extLst>
              <a:ext uri="{FF2B5EF4-FFF2-40B4-BE49-F238E27FC236}">
                <a16:creationId xmlns:a16="http://schemas.microsoft.com/office/drawing/2014/main" id="{D3360B1A-8A1B-564E-160B-F6BB8B7A0EAD}"/>
              </a:ext>
            </a:extLst>
          </p:cNvPr>
          <p:cNvSpPr txBox="1"/>
          <p:nvPr/>
        </p:nvSpPr>
        <p:spPr>
          <a:xfrm>
            <a:off x="4713884" y="1647503"/>
            <a:ext cx="6942085" cy="3139321"/>
          </a:xfrm>
          <a:prstGeom prst="rect">
            <a:avLst/>
          </a:prstGeom>
          <a:noFill/>
        </p:spPr>
        <p:txBody>
          <a:bodyPr wrap="square" rtlCol="0">
            <a:spAutoFit/>
          </a:bodyPr>
          <a:lstStyle/>
          <a:p>
            <a:pPr marL="857250" indent="-857250">
              <a:buFont typeface="Arial" panose="020B0604020202020204" pitchFamily="34" charset="0"/>
              <a:buChar char="•"/>
            </a:pPr>
            <a:r>
              <a:rPr lang="en-US" sz="6000" dirty="0"/>
              <a:t>Comfort and care</a:t>
            </a:r>
          </a:p>
          <a:p>
            <a:pPr marL="857250" indent="-857250">
              <a:buFont typeface="Arial" panose="020B0604020202020204" pitchFamily="34" charset="0"/>
              <a:buChar char="•"/>
            </a:pPr>
            <a:r>
              <a:rPr lang="en-US" sz="6000" dirty="0"/>
              <a:t>Community </a:t>
            </a:r>
          </a:p>
          <a:p>
            <a:pPr marL="857250" indent="-857250">
              <a:buFont typeface="Arial" panose="020B0604020202020204" pitchFamily="34" charset="0"/>
              <a:buChar char="•"/>
            </a:pPr>
            <a:r>
              <a:rPr lang="en-US" sz="6000" dirty="0"/>
              <a:t>Home</a:t>
            </a:r>
          </a:p>
          <a:p>
            <a:endParaRPr lang="en-US" dirty="0"/>
          </a:p>
        </p:txBody>
      </p:sp>
    </p:spTree>
    <p:extLst>
      <p:ext uri="{BB962C8B-B14F-4D97-AF65-F5344CB8AC3E}">
        <p14:creationId xmlns:p14="http://schemas.microsoft.com/office/powerpoint/2010/main" val="1947213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973212-74D9-FCF5-8D5B-D88FD1B2A9F3}"/>
              </a:ext>
            </a:extLst>
          </p:cNvPr>
          <p:cNvSpPr txBox="1"/>
          <p:nvPr/>
        </p:nvSpPr>
        <p:spPr>
          <a:xfrm>
            <a:off x="6096000" y="0"/>
            <a:ext cx="6096000" cy="6858000"/>
          </a:xfrm>
          <a:prstGeom prst="rect">
            <a:avLst/>
          </a:prstGeom>
          <a:solidFill>
            <a:srgbClr val="0B52A0">
              <a:alpha val="69804"/>
            </a:srgbClr>
          </a:solidFill>
        </p:spPr>
        <p:txBody>
          <a:bodyPr wrap="square" rtlCol="0">
            <a:spAutoFit/>
          </a:bodyPr>
          <a:lstStyle/>
          <a:p>
            <a:endParaRPr lang="en-US" dirty="0"/>
          </a:p>
        </p:txBody>
      </p:sp>
      <p:sp>
        <p:nvSpPr>
          <p:cNvPr id="3" name="Text Placeholder 2">
            <a:extLst>
              <a:ext uri="{FF2B5EF4-FFF2-40B4-BE49-F238E27FC236}">
                <a16:creationId xmlns:a16="http://schemas.microsoft.com/office/drawing/2014/main" id="{D63FDDD7-E6BF-D75B-6562-712CC31BDFDA}"/>
              </a:ext>
            </a:extLst>
          </p:cNvPr>
          <p:cNvSpPr>
            <a:spLocks noGrp="1"/>
          </p:cNvSpPr>
          <p:nvPr>
            <p:ph type="body" sz="quarter" idx="14"/>
          </p:nvPr>
        </p:nvSpPr>
        <p:spPr/>
        <p:txBody>
          <a:bodyPr/>
          <a:lstStyle/>
          <a:p>
            <a:r>
              <a:rPr lang="en-US" dirty="0">
                <a:solidFill>
                  <a:schemeClr val="tx1"/>
                </a:solidFill>
              </a:rPr>
              <a:t>MEMBERSHIP LEADS REDESIGN</a:t>
            </a:r>
          </a:p>
        </p:txBody>
      </p:sp>
      <p:sp>
        <p:nvSpPr>
          <p:cNvPr id="2" name="Subtitle 1">
            <a:extLst>
              <a:ext uri="{FF2B5EF4-FFF2-40B4-BE49-F238E27FC236}">
                <a16:creationId xmlns:a16="http://schemas.microsoft.com/office/drawing/2014/main" id="{E22818B4-BF03-C0A8-E4EB-C0F5FADC5709}"/>
              </a:ext>
            </a:extLst>
          </p:cNvPr>
          <p:cNvSpPr>
            <a:spLocks noGrp="1"/>
          </p:cNvSpPr>
          <p:nvPr>
            <p:ph type="subTitle" idx="1"/>
          </p:nvPr>
        </p:nvSpPr>
        <p:spPr>
          <a:xfrm>
            <a:off x="6646333" y="1013552"/>
            <a:ext cx="4986867" cy="5354197"/>
          </a:xfrm>
        </p:spPr>
        <p:txBody>
          <a:bodyPr>
            <a:normAutofit fontScale="55000" lnSpcReduction="20000"/>
          </a:bodyPr>
          <a:lstStyle/>
          <a:p>
            <a:pPr marL="342900" indent="-342900">
              <a:lnSpc>
                <a:spcPct val="120000"/>
              </a:lnSpc>
              <a:spcAft>
                <a:spcPts val="1800"/>
              </a:spcAft>
              <a:buFont typeface="Arial" panose="020B0604020202020204" pitchFamily="34" charset="0"/>
              <a:buChar char="•"/>
            </a:pPr>
            <a:r>
              <a:rPr lang="en-US" sz="5100" b="0" dirty="0">
                <a:solidFill>
                  <a:schemeClr val="bg1"/>
                </a:solidFill>
                <a:latin typeface="Arial" panose="020B0604020202020204" pitchFamily="34" charset="0"/>
                <a:cs typeface="Arial" panose="020B0604020202020204" pitchFamily="34" charset="0"/>
              </a:rPr>
              <a:t>Best-in-class technology partner (Salesforce)</a:t>
            </a:r>
          </a:p>
          <a:p>
            <a:pPr marL="342900" indent="-342900">
              <a:lnSpc>
                <a:spcPct val="120000"/>
              </a:lnSpc>
              <a:spcAft>
                <a:spcPts val="1800"/>
              </a:spcAft>
              <a:buFont typeface="Arial" panose="020B0604020202020204" pitchFamily="34" charset="0"/>
              <a:buChar char="•"/>
            </a:pPr>
            <a:r>
              <a:rPr lang="en-US" sz="5100" dirty="0">
                <a:solidFill>
                  <a:schemeClr val="bg1"/>
                </a:solidFill>
                <a:latin typeface="Arial" panose="020B0604020202020204" pitchFamily="34" charset="0"/>
                <a:cs typeface="Arial" panose="020B0604020202020204" pitchFamily="34" charset="0"/>
              </a:rPr>
              <a:t>Allows prospective member to choose the club best suited to their needs</a:t>
            </a:r>
            <a:endParaRPr lang="en-US" sz="5100" b="0" dirty="0">
              <a:solidFill>
                <a:schemeClr val="bg1"/>
              </a:solidFill>
              <a:latin typeface="Arial" panose="020B0604020202020204" pitchFamily="34" charset="0"/>
              <a:cs typeface="Arial" panose="020B0604020202020204" pitchFamily="34" charset="0"/>
            </a:endParaRPr>
          </a:p>
          <a:p>
            <a:pPr marL="342900" indent="-342900">
              <a:lnSpc>
                <a:spcPct val="120000"/>
              </a:lnSpc>
              <a:spcAft>
                <a:spcPts val="1800"/>
              </a:spcAft>
              <a:buFont typeface="Arial" panose="020B0604020202020204" pitchFamily="34" charset="0"/>
              <a:buChar char="•"/>
            </a:pPr>
            <a:r>
              <a:rPr lang="en-US" sz="5100" b="0" dirty="0">
                <a:solidFill>
                  <a:schemeClr val="bg1"/>
                </a:solidFill>
                <a:latin typeface="Arial" panose="020B0604020202020204" pitchFamily="34" charset="0"/>
                <a:cs typeface="Arial" panose="020B0604020202020204" pitchFamily="34" charset="0"/>
              </a:rPr>
              <a:t>Lead notifications go directly to clubs, with automated reminders and escalation to district if necessary</a:t>
            </a:r>
          </a:p>
          <a:p>
            <a:endParaRPr lang="en-US" dirty="0">
              <a:latin typeface="Arial" panose="020B0604020202020204" pitchFamily="34" charset="0"/>
              <a:cs typeface="Arial" panose="020B0604020202020204" pitchFamily="34" charset="0"/>
            </a:endParaRPr>
          </a:p>
        </p:txBody>
      </p:sp>
      <p:pic>
        <p:nvPicPr>
          <p:cNvPr id="7" name="Picture 6" descr="A blue and orange logo&#10;&#10;Description automatically generated">
            <a:extLst>
              <a:ext uri="{FF2B5EF4-FFF2-40B4-BE49-F238E27FC236}">
                <a16:creationId xmlns:a16="http://schemas.microsoft.com/office/drawing/2014/main" id="{25DAF085-00BB-EE62-4118-ED4F4E9B55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984" y="5839055"/>
            <a:ext cx="1659575" cy="623978"/>
          </a:xfrm>
          <a:prstGeom prst="rect">
            <a:avLst/>
          </a:prstGeom>
        </p:spPr>
      </p:pic>
      <p:sp>
        <p:nvSpPr>
          <p:cNvPr id="5" name="TextBox 4">
            <a:extLst>
              <a:ext uri="{FF2B5EF4-FFF2-40B4-BE49-F238E27FC236}">
                <a16:creationId xmlns:a16="http://schemas.microsoft.com/office/drawing/2014/main" id="{D9C9186A-3380-3776-47C0-0152C77D1F31}"/>
              </a:ext>
            </a:extLst>
          </p:cNvPr>
          <p:cNvSpPr txBox="1"/>
          <p:nvPr/>
        </p:nvSpPr>
        <p:spPr>
          <a:xfrm>
            <a:off x="664984" y="3435587"/>
            <a:ext cx="4238092" cy="1200329"/>
          </a:xfrm>
          <a:prstGeom prst="rect">
            <a:avLst/>
          </a:prstGeom>
          <a:noFill/>
        </p:spPr>
        <p:txBody>
          <a:bodyPr wrap="square" rtlCol="0">
            <a:spAutoFit/>
          </a:bodyPr>
          <a:lstStyle/>
          <a:p>
            <a:r>
              <a:rPr lang="en-US" sz="3600" dirty="0">
                <a:solidFill>
                  <a:srgbClr val="17458F"/>
                </a:solidFill>
              </a:rPr>
              <a:t>What is changing? Why?</a:t>
            </a:r>
          </a:p>
        </p:txBody>
      </p:sp>
      <p:sp>
        <p:nvSpPr>
          <p:cNvPr id="8" name="Rectangle 7">
            <a:extLst>
              <a:ext uri="{FF2B5EF4-FFF2-40B4-BE49-F238E27FC236}">
                <a16:creationId xmlns:a16="http://schemas.microsoft.com/office/drawing/2014/main" id="{69B1DE86-8899-E3EB-595C-81B5175823C0}"/>
              </a:ext>
            </a:extLst>
          </p:cNvPr>
          <p:cNvSpPr/>
          <p:nvPr/>
        </p:nvSpPr>
        <p:spPr>
          <a:xfrm>
            <a:off x="6096000" y="0"/>
            <a:ext cx="6096000" cy="6858000"/>
          </a:xfrm>
          <a:prstGeom prst="rect">
            <a:avLst/>
          </a:prstGeom>
          <a:solidFill>
            <a:srgbClr val="01B4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2C231C9-026D-A5E4-ABFD-3C215A1F8ABC}"/>
              </a:ext>
            </a:extLst>
          </p:cNvPr>
          <p:cNvSpPr txBox="1"/>
          <p:nvPr/>
        </p:nvSpPr>
        <p:spPr>
          <a:xfrm>
            <a:off x="6435192" y="523301"/>
            <a:ext cx="3421118" cy="769441"/>
          </a:xfrm>
          <a:prstGeom prst="rect">
            <a:avLst/>
          </a:prstGeom>
          <a:noFill/>
        </p:spPr>
        <p:txBody>
          <a:bodyPr wrap="square" rtlCol="0">
            <a:spAutoFit/>
          </a:bodyPr>
          <a:lstStyle/>
          <a:p>
            <a:r>
              <a:rPr lang="en-US" sz="4400" b="1" dirty="0">
                <a:solidFill>
                  <a:schemeClr val="bg1"/>
                </a:solidFill>
              </a:rPr>
              <a:t>WHY?</a:t>
            </a:r>
          </a:p>
        </p:txBody>
      </p:sp>
      <p:sp>
        <p:nvSpPr>
          <p:cNvPr id="10" name="Content Placeholder 5">
            <a:extLst>
              <a:ext uri="{FF2B5EF4-FFF2-40B4-BE49-F238E27FC236}">
                <a16:creationId xmlns:a16="http://schemas.microsoft.com/office/drawing/2014/main" id="{F4C3DE23-5B9D-C7D3-F482-124EDDDE8E28}"/>
              </a:ext>
            </a:extLst>
          </p:cNvPr>
          <p:cNvSpPr txBox="1">
            <a:spLocks/>
          </p:cNvSpPr>
          <p:nvPr/>
        </p:nvSpPr>
        <p:spPr>
          <a:xfrm>
            <a:off x="6419637" y="1607068"/>
            <a:ext cx="5778007" cy="3919215"/>
          </a:xfrm>
          <a:prstGeom prst="rect">
            <a:avLst/>
          </a:prstGeom>
        </p:spPr>
        <p:txBody>
          <a:bodyPr vert="horz" lIns="50800" tIns="50800" rIns="50800" bIns="50800" rtlCol="0">
            <a:noAutofit/>
          </a:bodyPr>
          <a:lstStyle>
            <a:lvl1pPr marL="0" indent="0" algn="l" defTabSz="412750" rtl="0" eaLnBrk="1" latinLnBrk="0" hangingPunct="1">
              <a:lnSpc>
                <a:spcPct val="100000"/>
              </a:lnSpc>
              <a:spcBef>
                <a:spcPts val="0"/>
              </a:spcBef>
              <a:buSzTx/>
              <a:buFontTx/>
              <a:buNone/>
              <a:defRPr sz="2750" b="1" kern="1200">
                <a:solidFill>
                  <a:schemeClr val="tx1"/>
                </a:solidFill>
                <a:latin typeface="+mn-lt"/>
                <a:ea typeface="+mn-ea"/>
                <a:cs typeface="+mn-cs"/>
                <a:sym typeface="Helvetica Neue"/>
              </a:defRPr>
            </a:lvl1pPr>
            <a:lvl2pPr marL="0" indent="228600" algn="l" defTabSz="412750" rtl="0" eaLnBrk="1" latinLnBrk="0" hangingPunct="1">
              <a:lnSpc>
                <a:spcPct val="100000"/>
              </a:lnSpc>
              <a:spcBef>
                <a:spcPts val="0"/>
              </a:spcBef>
              <a:buSzTx/>
              <a:buFontTx/>
              <a:buNone/>
              <a:defRPr sz="2750" b="1" kern="1200">
                <a:solidFill>
                  <a:schemeClr val="tx1"/>
                </a:solidFill>
                <a:latin typeface="+mn-lt"/>
                <a:ea typeface="+mn-ea"/>
                <a:cs typeface="+mn-cs"/>
                <a:sym typeface="Helvetica Neue"/>
              </a:defRPr>
            </a:lvl2pPr>
            <a:lvl3pPr marL="0" indent="457200" algn="l" defTabSz="412750" rtl="0" eaLnBrk="1" latinLnBrk="0" hangingPunct="1">
              <a:lnSpc>
                <a:spcPct val="100000"/>
              </a:lnSpc>
              <a:spcBef>
                <a:spcPts val="0"/>
              </a:spcBef>
              <a:buSzTx/>
              <a:buFontTx/>
              <a:buNone/>
              <a:defRPr sz="2750" b="1" kern="1200">
                <a:solidFill>
                  <a:schemeClr val="tx1"/>
                </a:solidFill>
                <a:latin typeface="+mn-lt"/>
                <a:ea typeface="+mn-ea"/>
                <a:cs typeface="+mn-cs"/>
                <a:sym typeface="Helvetica Neue"/>
              </a:defRPr>
            </a:lvl3pPr>
            <a:lvl4pPr marL="0" indent="685800" algn="l" defTabSz="412750" rtl="0" eaLnBrk="1" latinLnBrk="0" hangingPunct="1">
              <a:lnSpc>
                <a:spcPct val="100000"/>
              </a:lnSpc>
              <a:spcBef>
                <a:spcPts val="0"/>
              </a:spcBef>
              <a:buSzTx/>
              <a:buFontTx/>
              <a:buNone/>
              <a:defRPr sz="2750" b="1" kern="1200">
                <a:solidFill>
                  <a:schemeClr val="tx1"/>
                </a:solidFill>
                <a:latin typeface="+mn-lt"/>
                <a:ea typeface="+mn-ea"/>
                <a:cs typeface="+mn-cs"/>
                <a:sym typeface="Helvetica Neue"/>
              </a:defRPr>
            </a:lvl4pPr>
            <a:lvl5pPr marL="0" indent="914400" algn="l" defTabSz="412750" rtl="0" eaLnBrk="1" latinLnBrk="0" hangingPunct="1">
              <a:lnSpc>
                <a:spcPct val="100000"/>
              </a:lnSpc>
              <a:spcBef>
                <a:spcPts val="0"/>
              </a:spcBef>
              <a:buSzTx/>
              <a:buFontTx/>
              <a:buNone/>
              <a:defRPr sz="2750" b="1" kern="1200">
                <a:solidFill>
                  <a:schemeClr val="tx1"/>
                </a:solidFill>
                <a:latin typeface="+mn-lt"/>
                <a:ea typeface="+mn-ea"/>
                <a:cs typeface="+mn-cs"/>
                <a:sym typeface="Helvetica Neue"/>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1800"/>
              </a:spcAft>
              <a:buFont typeface="Arial" panose="020B0604020202020204" pitchFamily="34" charset="0"/>
              <a:buChar char="•"/>
            </a:pPr>
            <a:r>
              <a:rPr lang="en-US" sz="2800" b="0" dirty="0">
                <a:solidFill>
                  <a:schemeClr val="bg1"/>
                </a:solidFill>
              </a:rPr>
              <a:t>~30,000+ leads per year</a:t>
            </a:r>
          </a:p>
          <a:p>
            <a:pPr marL="342900" lvl="1" indent="-342900">
              <a:spcAft>
                <a:spcPts val="1800"/>
              </a:spcAft>
              <a:buFont typeface="Arial" panose="020B0604020202020204" pitchFamily="34" charset="0"/>
              <a:buChar char="•"/>
            </a:pPr>
            <a:r>
              <a:rPr lang="en-US" sz="2800" b="0" dirty="0">
                <a:solidFill>
                  <a:schemeClr val="bg1"/>
                </a:solidFill>
              </a:rPr>
              <a:t>61% under 40 &amp; 35% female</a:t>
            </a:r>
          </a:p>
          <a:p>
            <a:pPr marL="342900" indent="-342900">
              <a:spcAft>
                <a:spcPts val="1800"/>
              </a:spcAft>
              <a:buFont typeface="Arial" panose="020B0604020202020204" pitchFamily="34" charset="0"/>
              <a:buChar char="•"/>
            </a:pPr>
            <a:r>
              <a:rPr lang="en-US" sz="2800" b="0" dirty="0">
                <a:solidFill>
                  <a:schemeClr val="bg1"/>
                </a:solidFill>
              </a:rPr>
              <a:t>66% followed up by district</a:t>
            </a:r>
          </a:p>
          <a:p>
            <a:pPr marL="342900" indent="-342900">
              <a:spcAft>
                <a:spcPts val="1800"/>
              </a:spcAft>
              <a:buFont typeface="Arial" panose="020B0604020202020204" pitchFamily="34" charset="0"/>
              <a:buChar char="•"/>
            </a:pPr>
            <a:r>
              <a:rPr lang="en-US" sz="2800" b="0" dirty="0">
                <a:solidFill>
                  <a:schemeClr val="bg1"/>
                </a:solidFill>
              </a:rPr>
              <a:t>100,000 candidates stuck at district level</a:t>
            </a:r>
          </a:p>
          <a:p>
            <a:pPr marL="342900" indent="-342900">
              <a:spcAft>
                <a:spcPts val="1800"/>
              </a:spcAft>
              <a:buFont typeface="Arial" panose="020B0604020202020204" pitchFamily="34" charset="0"/>
              <a:buChar char="•"/>
            </a:pPr>
            <a:r>
              <a:rPr lang="en-US" sz="2800" b="0" dirty="0">
                <a:solidFill>
                  <a:schemeClr val="bg1"/>
                </a:solidFill>
              </a:rPr>
              <a:t>Feedback from district and club leaders globally</a:t>
            </a:r>
          </a:p>
        </p:txBody>
      </p:sp>
    </p:spTree>
    <p:extLst>
      <p:ext uri="{BB962C8B-B14F-4D97-AF65-F5344CB8AC3E}">
        <p14:creationId xmlns:p14="http://schemas.microsoft.com/office/powerpoint/2010/main" val="365688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98D95-31F6-EA33-85B9-CD29BF30A390}"/>
              </a:ext>
            </a:extLst>
          </p:cNvPr>
          <p:cNvSpPr>
            <a:spLocks noGrp="1"/>
          </p:cNvSpPr>
          <p:nvPr>
            <p:ph type="title"/>
          </p:nvPr>
        </p:nvSpPr>
        <p:spPr>
          <a:xfrm>
            <a:off x="231337" y="414328"/>
            <a:ext cx="11811000" cy="1540042"/>
          </a:xfrm>
        </p:spPr>
        <p:txBody>
          <a:bodyPr vert="horz" lIns="91440" tIns="0" rIns="91440" bIns="91440" rtlCol="0" anchor="ctr">
            <a:normAutofit/>
          </a:bodyPr>
          <a:lstStyle/>
          <a:p>
            <a:r>
              <a:rPr lang="en-US" dirty="0"/>
              <a:t>Supporting clubs through change</a:t>
            </a:r>
          </a:p>
        </p:txBody>
      </p:sp>
      <p:sp>
        <p:nvSpPr>
          <p:cNvPr id="3" name="TextBox 2">
            <a:extLst>
              <a:ext uri="{FF2B5EF4-FFF2-40B4-BE49-F238E27FC236}">
                <a16:creationId xmlns:a16="http://schemas.microsoft.com/office/drawing/2014/main" id="{CBA3DA07-4D57-323D-8310-F2D5DF864629}"/>
              </a:ext>
            </a:extLst>
          </p:cNvPr>
          <p:cNvSpPr txBox="1"/>
          <p:nvPr/>
        </p:nvSpPr>
        <p:spPr>
          <a:xfrm>
            <a:off x="212304" y="2124856"/>
            <a:ext cx="5842860" cy="3454792"/>
          </a:xfrm>
          <a:prstGeom prst="rect">
            <a:avLst/>
          </a:prstGeom>
          <a:noFill/>
        </p:spPr>
        <p:txBody>
          <a:bodyPr wrap="square" lIns="91440" tIns="45720" rIns="91440" bIns="45720" rtlCol="0" anchor="t">
            <a:spAutoFit/>
          </a:bodyPr>
          <a:lstStyle/>
          <a:p>
            <a:pPr marL="457200" indent="-457200">
              <a:spcAft>
                <a:spcPts val="300"/>
              </a:spcAft>
              <a:buFont typeface="Arial" panose="020B0604020202020204" pitchFamily="34" charset="0"/>
              <a:buChar char="•"/>
            </a:pPr>
            <a:r>
              <a:rPr lang="en-US" sz="3600" dirty="0">
                <a:latin typeface="Arial" panose="020B0604020202020204" pitchFamily="34" charset="0"/>
                <a:cs typeface="Arial" panose="020B0604020202020204" pitchFamily="34" charset="0"/>
              </a:rPr>
              <a:t>Ensure club officers are reported to Rotary and have My Rotary Accounts</a:t>
            </a:r>
          </a:p>
          <a:p>
            <a:pPr marL="457200" indent="-457200">
              <a:spcAft>
                <a:spcPts val="300"/>
              </a:spcAft>
              <a:buFont typeface="Arial" panose="020B0604020202020204" pitchFamily="34" charset="0"/>
              <a:buChar char="•"/>
            </a:pPr>
            <a:r>
              <a:rPr lang="en-US" sz="3600" dirty="0">
                <a:latin typeface="Arial" panose="020B0604020202020204" pitchFamily="34" charset="0"/>
                <a:cs typeface="Arial" panose="020B0604020202020204" pitchFamily="34" charset="0"/>
              </a:rPr>
              <a:t>Confirm club details as shown in Club Finder on Rotary.org</a:t>
            </a:r>
          </a:p>
        </p:txBody>
      </p:sp>
      <p:pic>
        <p:nvPicPr>
          <p:cNvPr id="6" name="Picture 5">
            <a:extLst>
              <a:ext uri="{FF2B5EF4-FFF2-40B4-BE49-F238E27FC236}">
                <a16:creationId xmlns:a16="http://schemas.microsoft.com/office/drawing/2014/main" id="{7D95CB21-E769-B4F4-5F58-09BB9CC387A4}"/>
              </a:ext>
            </a:extLst>
          </p:cNvPr>
          <p:cNvPicPr>
            <a:picLocks noChangeAspect="1"/>
          </p:cNvPicPr>
          <p:nvPr/>
        </p:nvPicPr>
        <p:blipFill>
          <a:blip r:embed="rId3"/>
          <a:stretch>
            <a:fillRect/>
          </a:stretch>
        </p:blipFill>
        <p:spPr>
          <a:xfrm>
            <a:off x="6495431" y="1783883"/>
            <a:ext cx="5903833" cy="4729208"/>
          </a:xfrm>
          <a:prstGeom prst="rect">
            <a:avLst/>
          </a:prstGeom>
        </p:spPr>
      </p:pic>
      <p:cxnSp>
        <p:nvCxnSpPr>
          <p:cNvPr id="8" name="Straight Connector 7">
            <a:extLst>
              <a:ext uri="{FF2B5EF4-FFF2-40B4-BE49-F238E27FC236}">
                <a16:creationId xmlns:a16="http://schemas.microsoft.com/office/drawing/2014/main" id="{FD596F37-39B1-FD66-FF83-B7BE73E47E92}"/>
              </a:ext>
            </a:extLst>
          </p:cNvPr>
          <p:cNvCxnSpPr>
            <a:cxnSpLocks/>
          </p:cNvCxnSpPr>
          <p:nvPr/>
        </p:nvCxnSpPr>
        <p:spPr>
          <a:xfrm>
            <a:off x="6055164" y="1783883"/>
            <a:ext cx="0" cy="4729208"/>
          </a:xfrm>
          <a:prstGeom prst="line">
            <a:avLst/>
          </a:prstGeom>
          <a:ln w="762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55773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IA24-MiscKeynote-Backgrounds-07.png" descr="IA24-MiscKeynote-Backgrounds-0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799561">
            <a:off x="-131289" y="-43983"/>
            <a:ext cx="12454577" cy="7005700"/>
          </a:xfrm>
          <a:prstGeom prst="rect">
            <a:avLst/>
          </a:prstGeom>
          <a:ln w="12700">
            <a:miter lim="400000"/>
          </a:ln>
        </p:spPr>
      </p:pic>
      <p:sp>
        <p:nvSpPr>
          <p:cNvPr id="173" name="Rectangle"/>
          <p:cNvSpPr/>
          <p:nvPr/>
        </p:nvSpPr>
        <p:spPr>
          <a:xfrm rot="10800000" flipH="1">
            <a:off x="-175469" y="-1367679"/>
            <a:ext cx="12542937" cy="8522544"/>
          </a:xfrm>
          <a:prstGeom prst="rect">
            <a:avLst/>
          </a:prstGeom>
          <a:gradFill>
            <a:gsLst>
              <a:gs pos="20819">
                <a:srgbClr val="006271"/>
              </a:gs>
              <a:gs pos="76705">
                <a:srgbClr val="006C95">
                  <a:alpha val="50000"/>
                </a:srgbClr>
              </a:gs>
              <a:gs pos="99851">
                <a:schemeClr val="accent1">
                  <a:lumOff val="-13575"/>
                  <a:alpha val="0"/>
                </a:schemeClr>
              </a:gs>
            </a:gsLst>
            <a:path>
              <a:fillToRect l="50104" t="-4643" r="49895" b="104643"/>
            </a:path>
          </a:gradFill>
          <a:ln w="12700">
            <a:miter lim="400000"/>
          </a:ln>
        </p:spPr>
        <p:txBody>
          <a:bodyPr lIns="25400" tIns="25400" rIns="25400" bIns="25400" anchor="ctr"/>
          <a:lstStyle/>
          <a:p>
            <a:pPr defTabSz="412750">
              <a:defRPr sz="3200">
                <a:solidFill>
                  <a:srgbClr val="17458F"/>
                </a:solidFill>
                <a:latin typeface="Helvetica Neue Medium"/>
                <a:ea typeface="Helvetica Neue Medium"/>
                <a:cs typeface="Helvetica Neue Medium"/>
                <a:sym typeface="Helvetica Neue Medium"/>
              </a:defRPr>
            </a:pPr>
            <a:endParaRPr sz="1600"/>
          </a:p>
        </p:txBody>
      </p:sp>
      <p:sp>
        <p:nvSpPr>
          <p:cNvPr id="3" name="Title 4">
            <a:extLst>
              <a:ext uri="{FF2B5EF4-FFF2-40B4-BE49-F238E27FC236}">
                <a16:creationId xmlns:a16="http://schemas.microsoft.com/office/drawing/2014/main" id="{7FCC90C2-A8C9-F9A8-EA6B-C554C18B957F}"/>
              </a:ext>
            </a:extLst>
          </p:cNvPr>
          <p:cNvSpPr>
            <a:spLocks noGrp="1"/>
          </p:cNvSpPr>
          <p:nvPr>
            <p:ph type="title"/>
          </p:nvPr>
        </p:nvSpPr>
        <p:spPr>
          <a:xfrm>
            <a:off x="381000" y="1"/>
            <a:ext cx="11728142" cy="1122217"/>
          </a:xfrm>
        </p:spPr>
        <p:txBody>
          <a:bodyPr>
            <a:noAutofit/>
          </a:bodyPr>
          <a:lstStyle/>
          <a:p>
            <a:r>
              <a:rPr lang="en-US" sz="4600">
                <a:solidFill>
                  <a:schemeClr val="bg1"/>
                </a:solidFill>
                <a:effectLst>
                  <a:outerShdw blurRad="38100" dist="38100" dir="2700000" algn="tl">
                    <a:srgbClr val="000000">
                      <a:alpha val="43137"/>
                    </a:srgbClr>
                  </a:outerShdw>
                </a:effectLst>
              </a:rPr>
              <a:t>NEW MEMBER ENGAGEMENT CAMPAIGN</a:t>
            </a:r>
          </a:p>
        </p:txBody>
      </p:sp>
      <p:pic>
        <p:nvPicPr>
          <p:cNvPr id="2052" name="Picture 4" descr="51+ Thousand Black Guy Computer Royalty-Free Images, Stock Photos &amp;  Pictures | Shutterstock">
            <a:extLst>
              <a:ext uri="{FF2B5EF4-FFF2-40B4-BE49-F238E27FC236}">
                <a16:creationId xmlns:a16="http://schemas.microsoft.com/office/drawing/2014/main" id="{B1E8BC10-BB38-AE6A-24CA-35FA2F61F4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7403" y="1299445"/>
            <a:ext cx="7970274" cy="5313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90954"/>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E28CB99-CA6C-3D75-8DEB-3342C0AF1540}"/>
              </a:ext>
            </a:extLst>
          </p:cNvPr>
          <p:cNvSpPr>
            <a:spLocks noGrp="1"/>
          </p:cNvSpPr>
          <p:nvPr>
            <p:ph type="title"/>
          </p:nvPr>
        </p:nvSpPr>
        <p:spPr>
          <a:xfrm>
            <a:off x="118533" y="-80991"/>
            <a:ext cx="11903765" cy="1540042"/>
          </a:xfrm>
        </p:spPr>
        <p:txBody>
          <a:bodyPr/>
          <a:lstStyle/>
          <a:p>
            <a:r>
              <a:rPr lang="en-US" dirty="0"/>
              <a:t>RESOURCES | Rotary.org/membership</a:t>
            </a:r>
          </a:p>
        </p:txBody>
      </p:sp>
      <p:sp>
        <p:nvSpPr>
          <p:cNvPr id="2" name="Slide Number Placeholder 1">
            <a:extLst>
              <a:ext uri="{FF2B5EF4-FFF2-40B4-BE49-F238E27FC236}">
                <a16:creationId xmlns:a16="http://schemas.microsoft.com/office/drawing/2014/main" id="{BFAB9895-87B2-B8C3-239F-E4DC1584C7CF}"/>
              </a:ext>
            </a:extLst>
          </p:cNvPr>
          <p:cNvSpPr>
            <a:spLocks noGrp="1"/>
          </p:cNvSpPr>
          <p:nvPr>
            <p:ph type="sldNum" sz="quarter" idx="12"/>
          </p:nvPr>
        </p:nvSpPr>
        <p:spPr/>
        <p:txBody>
          <a:bodyPr/>
          <a:lstStyle/>
          <a:p>
            <a:fld id="{97A94E25-127B-4C48-AF96-44BA7B823777}" type="slidenum">
              <a:rPr lang="en-US" smtClean="0"/>
              <a:pPr/>
              <a:t>15</a:t>
            </a:fld>
            <a:endParaRPr lang="en-US" dirty="0"/>
          </a:p>
        </p:txBody>
      </p:sp>
      <p:grpSp>
        <p:nvGrpSpPr>
          <p:cNvPr id="5" name="Group 6">
            <a:extLst>
              <a:ext uri="{FF2B5EF4-FFF2-40B4-BE49-F238E27FC236}">
                <a16:creationId xmlns:a16="http://schemas.microsoft.com/office/drawing/2014/main" id="{8317BC02-07E6-5427-33EA-793BD33930AD}"/>
              </a:ext>
            </a:extLst>
          </p:cNvPr>
          <p:cNvGrpSpPr/>
          <p:nvPr/>
        </p:nvGrpSpPr>
        <p:grpSpPr>
          <a:xfrm>
            <a:off x="1369075" y="1459051"/>
            <a:ext cx="9173419" cy="5474124"/>
            <a:chOff x="-1754639" y="-636857"/>
            <a:chExt cx="18245119" cy="10609108"/>
          </a:xfrm>
        </p:grpSpPr>
        <p:pic>
          <p:nvPicPr>
            <p:cNvPr id="6" name="Picture 7" descr="Picture 7">
              <a:extLst>
                <a:ext uri="{FF2B5EF4-FFF2-40B4-BE49-F238E27FC236}">
                  <a16:creationId xmlns:a16="http://schemas.microsoft.com/office/drawing/2014/main" id="{B765EA4B-4EFA-0F5F-9EF5-F8BC5FE0ED51}"/>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rot="20984484">
              <a:off x="-1754639" y="-44798"/>
              <a:ext cx="6903459" cy="9554300"/>
            </a:xfrm>
            <a:prstGeom prst="rect">
              <a:avLst/>
            </a:prstGeom>
            <a:effectLst>
              <a:outerShdw blurRad="584200" dist="279400" dir="2700000" rotWithShape="0">
                <a:srgbClr val="333333">
                  <a:alpha val="64999"/>
                </a:srgbClr>
              </a:outerShdw>
            </a:effectLst>
          </p:spPr>
        </p:pic>
        <p:pic>
          <p:nvPicPr>
            <p:cNvPr id="8" name="Picture 9" descr="Picture 9">
              <a:extLst>
                <a:ext uri="{FF2B5EF4-FFF2-40B4-BE49-F238E27FC236}">
                  <a16:creationId xmlns:a16="http://schemas.microsoft.com/office/drawing/2014/main" id="{94C25CDB-AC39-0FE1-8F9E-D5BDDDB496E1}"/>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rot="171714">
              <a:off x="3847440" y="-636857"/>
              <a:ext cx="7044579" cy="9554299"/>
            </a:xfrm>
            <a:prstGeom prst="rect">
              <a:avLst/>
            </a:prstGeom>
            <a:effectLst>
              <a:outerShdw blurRad="584200" dist="279400" dir="2700000" rotWithShape="0">
                <a:srgbClr val="333333">
                  <a:alpha val="64999"/>
                </a:srgbClr>
              </a:outerShdw>
            </a:effectLst>
          </p:spPr>
        </p:pic>
        <p:pic>
          <p:nvPicPr>
            <p:cNvPr id="7" name="Picture 8" descr="Picture 8">
              <a:extLst>
                <a:ext uri="{FF2B5EF4-FFF2-40B4-BE49-F238E27FC236}">
                  <a16:creationId xmlns:a16="http://schemas.microsoft.com/office/drawing/2014/main" id="{5E89142F-D57F-2958-38D8-5B3725BF0E30}"/>
                </a:ext>
              </a:extLst>
            </p:cNvPr>
            <p:cNvPicPr>
              <a:picLocks/>
            </p:cNvPicPr>
            <p:nvPr/>
          </p:nvPicPr>
          <p:blipFill>
            <a:blip r:embed="rId5" cstate="email">
              <a:extLst>
                <a:ext uri="{28A0092B-C50C-407E-A947-70E740481C1C}">
                  <a14:useLocalDpi xmlns:a14="http://schemas.microsoft.com/office/drawing/2010/main"/>
                </a:ext>
              </a:extLst>
            </a:blip>
            <a:stretch>
              <a:fillRect/>
            </a:stretch>
          </p:blipFill>
          <p:spPr>
            <a:xfrm rot="1016308">
              <a:off x="9450791" y="417953"/>
              <a:ext cx="7039689" cy="9554298"/>
            </a:xfrm>
            <a:prstGeom prst="rect">
              <a:avLst/>
            </a:prstGeom>
            <a:effectLst>
              <a:outerShdw blurRad="584200" dist="279400" dir="2700000" rotWithShape="0">
                <a:srgbClr val="333333">
                  <a:alpha val="64999"/>
                </a:srgbClr>
              </a:outerShdw>
            </a:effectLst>
          </p:spPr>
        </p:pic>
      </p:grpSp>
    </p:spTree>
    <p:extLst>
      <p:ext uri="{BB962C8B-B14F-4D97-AF65-F5344CB8AC3E}">
        <p14:creationId xmlns:p14="http://schemas.microsoft.com/office/powerpoint/2010/main" val="380933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group of people in a garden&#10;&#10;AI-generated content may be incorrect.">
            <a:extLst>
              <a:ext uri="{FF2B5EF4-FFF2-40B4-BE49-F238E27FC236}">
                <a16:creationId xmlns:a16="http://schemas.microsoft.com/office/drawing/2014/main" id="{14FAF286-50BA-8A41-1D40-553C779C842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34" b="7834"/>
          <a:stretch/>
        </p:blipFill>
        <p:spPr/>
      </p:pic>
      <p:sp>
        <p:nvSpPr>
          <p:cNvPr id="11" name="Text Placeholder 10">
            <a:extLst>
              <a:ext uri="{FF2B5EF4-FFF2-40B4-BE49-F238E27FC236}">
                <a16:creationId xmlns:a16="http://schemas.microsoft.com/office/drawing/2014/main" id="{753B455B-9C58-C10B-1585-2E4D6BA0FB1D}"/>
              </a:ext>
            </a:extLst>
          </p:cNvPr>
          <p:cNvSpPr>
            <a:spLocks noGrp="1"/>
          </p:cNvSpPr>
          <p:nvPr>
            <p:ph type="body" sz="quarter" idx="16"/>
          </p:nvPr>
        </p:nvSpPr>
        <p:spPr>
          <a:xfrm>
            <a:off x="0" y="-7375"/>
            <a:ext cx="12192000" cy="6858000"/>
          </a:xfrm>
        </p:spPr>
        <p:txBody>
          <a:bodyPr/>
          <a:lstStyle/>
          <a:p>
            <a:r>
              <a:rPr lang="en-US" dirty="0"/>
              <a:t>THANK YOU!</a:t>
            </a:r>
          </a:p>
        </p:txBody>
      </p:sp>
      <p:sp>
        <p:nvSpPr>
          <p:cNvPr id="6" name="Slide Number Placeholder 5">
            <a:extLst>
              <a:ext uri="{FF2B5EF4-FFF2-40B4-BE49-F238E27FC236}">
                <a16:creationId xmlns:a16="http://schemas.microsoft.com/office/drawing/2014/main" id="{16DC3B47-23FA-0B16-2E17-96FA5DF5C36F}"/>
              </a:ext>
            </a:extLst>
          </p:cNvPr>
          <p:cNvSpPr>
            <a:spLocks noGrp="1"/>
          </p:cNvSpPr>
          <p:nvPr>
            <p:ph type="sldNum" sz="quarter" idx="12"/>
          </p:nvPr>
        </p:nvSpPr>
        <p:spPr/>
        <p:txBody>
          <a:bodyPr/>
          <a:lstStyle/>
          <a:p>
            <a:fld id="{97A94E25-127B-4C48-AF96-44BA7B823777}" type="slidenum">
              <a:rPr lang="en-US" smtClean="0"/>
              <a:pPr/>
              <a:t>16</a:t>
            </a:fld>
            <a:endParaRPr lang="en-US" dirty="0"/>
          </a:p>
        </p:txBody>
      </p:sp>
      <p:sp>
        <p:nvSpPr>
          <p:cNvPr id="2" name="TextBox 1">
            <a:extLst>
              <a:ext uri="{FF2B5EF4-FFF2-40B4-BE49-F238E27FC236}">
                <a16:creationId xmlns:a16="http://schemas.microsoft.com/office/drawing/2014/main" id="{5423F322-5368-6926-D770-7D9E4BC75212}"/>
              </a:ext>
            </a:extLst>
          </p:cNvPr>
          <p:cNvSpPr txBox="1"/>
          <p:nvPr/>
        </p:nvSpPr>
        <p:spPr>
          <a:xfrm>
            <a:off x="3574031" y="3982065"/>
            <a:ext cx="5569975" cy="830997"/>
          </a:xfrm>
          <a:prstGeom prst="rect">
            <a:avLst/>
          </a:prstGeom>
          <a:noFill/>
        </p:spPr>
        <p:txBody>
          <a:bodyPr wrap="square" rtlCol="0">
            <a:spAutoFit/>
          </a:bodyPr>
          <a:lstStyle/>
          <a:p>
            <a:pPr algn="ctr"/>
            <a:r>
              <a:rPr lang="en-US" sz="2400" dirty="0">
                <a:solidFill>
                  <a:schemeClr val="bg1"/>
                </a:solidFill>
                <a:hlinkClick r:id="rId4">
                  <a:extLst>
                    <a:ext uri="{A12FA001-AC4F-418D-AE19-62706E023703}">
                      <ahyp:hlinkClr xmlns:ahyp="http://schemas.microsoft.com/office/drawing/2018/hyperlinkcolor" val="tx"/>
                    </a:ext>
                  </a:extLst>
                </a:hlinkClick>
              </a:rPr>
              <a:t>Emily.Tucker@rotary.org</a:t>
            </a:r>
            <a:r>
              <a:rPr lang="en-US" sz="2400" dirty="0">
                <a:solidFill>
                  <a:schemeClr val="bg1"/>
                </a:solidFill>
              </a:rPr>
              <a:t>  MembershipDevelopment@rotary.org</a:t>
            </a:r>
          </a:p>
        </p:txBody>
      </p:sp>
    </p:spTree>
    <p:extLst>
      <p:ext uri="{BB962C8B-B14F-4D97-AF65-F5344CB8AC3E}">
        <p14:creationId xmlns:p14="http://schemas.microsoft.com/office/powerpoint/2010/main" val="2939353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A6175C30-90BB-4CD1-8C47-5F3F59EE9D2F}"/>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t="7812" b="7812"/>
          <a:stretch/>
        </p:blipFill>
        <p:spPr/>
      </p:pic>
      <p:sp>
        <p:nvSpPr>
          <p:cNvPr id="8" name="Text Placeholder 7">
            <a:extLst>
              <a:ext uri="{FF2B5EF4-FFF2-40B4-BE49-F238E27FC236}">
                <a16:creationId xmlns:a16="http://schemas.microsoft.com/office/drawing/2014/main" id="{957FEE79-D064-4140-BB3E-70CD0E9AAD6E}"/>
              </a:ext>
            </a:extLst>
          </p:cNvPr>
          <p:cNvSpPr>
            <a:spLocks noGrp="1"/>
          </p:cNvSpPr>
          <p:nvPr>
            <p:ph type="body" sz="quarter" idx="17"/>
          </p:nvPr>
        </p:nvSpPr>
        <p:spPr>
          <a:xfrm>
            <a:off x="0" y="0"/>
            <a:ext cx="12192000" cy="6858000"/>
          </a:xfrm>
        </p:spPr>
        <p:txBody>
          <a:bodyPr/>
          <a:lstStyle/>
          <a:p>
            <a:endParaRPr lang="en-US" dirty="0"/>
          </a:p>
        </p:txBody>
      </p:sp>
      <p:sp>
        <p:nvSpPr>
          <p:cNvPr id="23" name="Subtitle 22">
            <a:extLst>
              <a:ext uri="{FF2B5EF4-FFF2-40B4-BE49-F238E27FC236}">
                <a16:creationId xmlns:a16="http://schemas.microsoft.com/office/drawing/2014/main" id="{A434ED2D-D6D8-4B5B-ADB9-DEC1605C712E}"/>
              </a:ext>
            </a:extLst>
          </p:cNvPr>
          <p:cNvSpPr>
            <a:spLocks noGrp="1"/>
          </p:cNvSpPr>
          <p:nvPr>
            <p:ph type="subTitle" idx="1"/>
          </p:nvPr>
        </p:nvSpPr>
        <p:spPr/>
        <p:txBody>
          <a:bodyPr/>
          <a:lstStyle/>
          <a:p>
            <a:r>
              <a:rPr lang="en-US" dirty="0"/>
              <a:t>The single most important factor in our ability to satisfy and retain members</a:t>
            </a:r>
          </a:p>
        </p:txBody>
      </p:sp>
      <p:sp>
        <p:nvSpPr>
          <p:cNvPr id="19" name="Text Placeholder 18">
            <a:extLst>
              <a:ext uri="{FF2B5EF4-FFF2-40B4-BE49-F238E27FC236}">
                <a16:creationId xmlns:a16="http://schemas.microsoft.com/office/drawing/2014/main" id="{4CAEAA8D-A958-41E4-ABA0-771F87F1F04C}"/>
              </a:ext>
            </a:extLst>
          </p:cNvPr>
          <p:cNvSpPr>
            <a:spLocks noGrp="1"/>
          </p:cNvSpPr>
          <p:nvPr>
            <p:ph type="body" sz="quarter" idx="14"/>
          </p:nvPr>
        </p:nvSpPr>
        <p:spPr/>
        <p:txBody>
          <a:bodyPr/>
          <a:lstStyle/>
          <a:p>
            <a:pPr lvl="0"/>
            <a:r>
              <a:rPr lang="en-US" dirty="0"/>
              <a:t>WHAT MATTERS MOST?</a:t>
            </a:r>
          </a:p>
        </p:txBody>
      </p:sp>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2"/>
          </p:nvPr>
        </p:nvSpPr>
        <p:spPr/>
        <p:txBody>
          <a:bodyPr/>
          <a:lstStyle/>
          <a:p>
            <a:fld id="{97A94E25-127B-4C48-AF96-44BA7B823777}" type="slidenum">
              <a:rPr lang="en-US" smtClean="0"/>
              <a:pPr/>
              <a:t>2</a:t>
            </a:fld>
            <a:endParaRPr lang="en-US" dirty="0"/>
          </a:p>
        </p:txBody>
      </p:sp>
      <p:sp>
        <p:nvSpPr>
          <p:cNvPr id="35" name="Oval 34">
            <a:extLst>
              <a:ext uri="{FF2B5EF4-FFF2-40B4-BE49-F238E27FC236}">
                <a16:creationId xmlns:a16="http://schemas.microsoft.com/office/drawing/2014/main" id="{FD439950-EA10-405E-8513-079C0176184C}"/>
              </a:ext>
            </a:extLst>
          </p:cNvPr>
          <p:cNvSpPr/>
          <p:nvPr/>
        </p:nvSpPr>
        <p:spPr>
          <a:xfrm>
            <a:off x="7312013" y="1234846"/>
            <a:ext cx="4251158" cy="4251158"/>
          </a:xfrm>
          <a:prstGeom prst="ellipse">
            <a:avLst/>
          </a:prstGeom>
          <a:solidFill>
            <a:srgbClr val="01B4E7">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36" name="TextBox 35">
            <a:extLst>
              <a:ext uri="{FF2B5EF4-FFF2-40B4-BE49-F238E27FC236}">
                <a16:creationId xmlns:a16="http://schemas.microsoft.com/office/drawing/2014/main" id="{2C9319B2-295D-46B3-9669-88E271BFCD32}"/>
              </a:ext>
            </a:extLst>
          </p:cNvPr>
          <p:cNvSpPr txBox="1"/>
          <p:nvPr/>
        </p:nvSpPr>
        <p:spPr>
          <a:xfrm>
            <a:off x="7398975" y="2141538"/>
            <a:ext cx="4251158" cy="1938992"/>
          </a:xfrm>
          <a:prstGeom prst="rect">
            <a:avLst/>
          </a:prstGeom>
          <a:noFill/>
        </p:spPr>
        <p:txBody>
          <a:bodyPr wrap="square" rtlCol="0">
            <a:spAutoFit/>
          </a:bodyPr>
          <a:lstStyle/>
          <a:p>
            <a:pPr algn="ctr"/>
            <a:r>
              <a:rPr lang="en-US" sz="6000" dirty="0">
                <a:solidFill>
                  <a:srgbClr val="FFFFFF"/>
                </a:solidFill>
                <a:ea typeface="Arial Black" charset="0"/>
                <a:cs typeface="Arial Black" charset="0"/>
              </a:rPr>
              <a:t>Club</a:t>
            </a:r>
          </a:p>
          <a:p>
            <a:pPr algn="ctr"/>
            <a:r>
              <a:rPr lang="en-US" sz="6000" dirty="0">
                <a:solidFill>
                  <a:srgbClr val="FFFFFF"/>
                </a:solidFill>
                <a:ea typeface="Arial Black" charset="0"/>
                <a:cs typeface="Arial Black" charset="0"/>
              </a:rPr>
              <a:t>experience</a:t>
            </a:r>
          </a:p>
        </p:txBody>
      </p:sp>
    </p:spTree>
    <p:custDataLst>
      <p:tags r:id="rId1"/>
    </p:custDataLst>
    <p:extLst>
      <p:ext uri="{BB962C8B-B14F-4D97-AF65-F5344CB8AC3E}">
        <p14:creationId xmlns:p14="http://schemas.microsoft.com/office/powerpoint/2010/main" val="220483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227008"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4"/>
            <a:stretch>
              <a:fillRect t="-38888" b="-38888"/>
            </a:stretch>
          </a:blipFill>
        </p:spPr>
        <p:txBody>
          <a:bodyPr/>
          <a:lstStyle/>
          <a:p>
            <a:pPr defTabSz="609630"/>
            <a:endParaRPr lang="en-US" sz="1200" dirty="0">
              <a:solidFill>
                <a:prstClr val="black"/>
              </a:solidFill>
              <a:latin typeface="Calibri"/>
            </a:endParaRPr>
          </a:p>
        </p:txBody>
      </p:sp>
      <p:grpSp>
        <p:nvGrpSpPr>
          <p:cNvPr id="22" name="Group 2">
            <a:extLst>
              <a:ext uri="{FF2B5EF4-FFF2-40B4-BE49-F238E27FC236}">
                <a16:creationId xmlns:a16="http://schemas.microsoft.com/office/drawing/2014/main" id="{7B22E5D0-BDAC-29A7-5B6B-8E53F24A5CE6}"/>
              </a:ext>
            </a:extLst>
          </p:cNvPr>
          <p:cNvGrpSpPr/>
          <p:nvPr/>
        </p:nvGrpSpPr>
        <p:grpSpPr>
          <a:xfrm>
            <a:off x="6238922" y="2203317"/>
            <a:ext cx="5869518" cy="2585981"/>
            <a:chOff x="0" y="-19050"/>
            <a:chExt cx="833162" cy="2995155"/>
          </a:xfrm>
        </p:grpSpPr>
        <p:sp>
          <p:nvSpPr>
            <p:cNvPr id="31" name="Freeform 3">
              <a:extLst>
                <a:ext uri="{FF2B5EF4-FFF2-40B4-BE49-F238E27FC236}">
                  <a16:creationId xmlns:a16="http://schemas.microsoft.com/office/drawing/2014/main" id="{8F8883E6-BECD-6303-D480-DEFE42A11807}"/>
                </a:ext>
              </a:extLst>
            </p:cNvPr>
            <p:cNvSpPr/>
            <p:nvPr/>
          </p:nvSpPr>
          <p:spPr>
            <a:xfrm>
              <a:off x="20362"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7458F"/>
            </a:solidFill>
          </p:spPr>
          <p:txBody>
            <a:bodyPr/>
            <a:lstStyle/>
            <a:p>
              <a:pPr defTabSz="609630"/>
              <a:endParaRPr lang="en-US" sz="1200" dirty="0">
                <a:solidFill>
                  <a:prstClr val="black"/>
                </a:solidFill>
                <a:latin typeface="Calibri"/>
              </a:endParaRPr>
            </a:p>
          </p:txBody>
        </p:sp>
        <p:sp>
          <p:nvSpPr>
            <p:cNvPr id="32" name="TextBox 4">
              <a:extLst>
                <a:ext uri="{FF2B5EF4-FFF2-40B4-BE49-F238E27FC236}">
                  <a16:creationId xmlns:a16="http://schemas.microsoft.com/office/drawing/2014/main" id="{5D3EEE6D-25CB-01F8-A1CB-933E16EDD10B}"/>
                </a:ext>
              </a:extLst>
            </p:cNvPr>
            <p:cNvSpPr txBox="1"/>
            <p:nvPr/>
          </p:nvSpPr>
          <p:spPr>
            <a:xfrm>
              <a:off x="0" y="-19050"/>
              <a:ext cx="812800" cy="2995155"/>
            </a:xfrm>
            <a:prstGeom prst="rect">
              <a:avLst/>
            </a:prstGeom>
          </p:spPr>
          <p:txBody>
            <a:bodyPr lIns="33867" tIns="33867" rIns="33867" bIns="33867" rtlCol="0" anchor="ctr"/>
            <a:lstStyle/>
            <a:p>
              <a:pPr algn="ctr" defTabSz="609630">
                <a:lnSpc>
                  <a:spcPts val="1906"/>
                </a:lnSpc>
              </a:pPr>
              <a:endParaRPr sz="1200" dirty="0">
                <a:solidFill>
                  <a:prstClr val="black"/>
                </a:solidFill>
                <a:latin typeface="Calibri"/>
              </a:endParaRPr>
            </a:p>
          </p:txBody>
        </p:sp>
      </p:grpSp>
      <p:pic>
        <p:nvPicPr>
          <p:cNvPr id="27" name="Picture 26" descr="A group of people standing in front of a building&#10;&#10;Description automatically generated">
            <a:extLst>
              <a:ext uri="{FF2B5EF4-FFF2-40B4-BE49-F238E27FC236}">
                <a16:creationId xmlns:a16="http://schemas.microsoft.com/office/drawing/2014/main" id="{9A63C6DF-186E-B5B3-A708-73C57BF23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9612" y="785234"/>
            <a:ext cx="5614056" cy="3742703"/>
          </a:xfrm>
          <a:prstGeom prst="rect">
            <a:avLst/>
          </a:prstGeom>
          <a:ln>
            <a:noFill/>
          </a:ln>
          <a:effectLst>
            <a:outerShdw blurRad="292100" dist="139700" dir="2700000" algn="tl" rotWithShape="0">
              <a:srgbClr val="333333">
                <a:alpha val="65000"/>
              </a:srgbClr>
            </a:outerShdw>
          </a:effectLst>
        </p:spPr>
      </p:pic>
      <p:sp>
        <p:nvSpPr>
          <p:cNvPr id="24" name="TextBox 24"/>
          <p:cNvSpPr txBox="1"/>
          <p:nvPr/>
        </p:nvSpPr>
        <p:spPr>
          <a:xfrm>
            <a:off x="544660" y="917352"/>
            <a:ext cx="5404987" cy="2031325"/>
          </a:xfrm>
          <a:prstGeom prst="rect">
            <a:avLst/>
          </a:prstGeom>
        </p:spPr>
        <p:txBody>
          <a:bodyPr wrap="square" lIns="0" tIns="0" rIns="0" bIns="0" rtlCol="0" anchor="t">
            <a:spAutoFit/>
          </a:bodyPr>
          <a:lstStyle/>
          <a:p>
            <a:pPr defTabSz="609630">
              <a:spcBef>
                <a:spcPct val="0"/>
              </a:spcBef>
            </a:pPr>
            <a:r>
              <a:rPr lang="en-US" sz="4400" b="1" dirty="0">
                <a:solidFill>
                  <a:prstClr val="black"/>
                </a:solidFill>
                <a:latin typeface="Arial" panose="020B0604020202020204" pitchFamily="34" charset="0"/>
                <a:ea typeface="Codec Pro ExtraBold"/>
                <a:cs typeface="Arial" panose="020B0604020202020204" pitchFamily="34" charset="0"/>
                <a:sym typeface="Codec Pro ExtraBold"/>
              </a:rPr>
              <a:t>A MEMBER’s </a:t>
            </a:r>
            <a:r>
              <a:rPr lang="en-US" sz="4400" b="1" dirty="0">
                <a:latin typeface="Arial" panose="020B0604020202020204" pitchFamily="34" charset="0"/>
                <a:ea typeface="Codec Pro ExtraBold"/>
                <a:cs typeface="Arial" panose="020B0604020202020204" pitchFamily="34" charset="0"/>
                <a:sym typeface="Codec Pro ExtraBold"/>
              </a:rPr>
              <a:t>CLUB EXPERIENCE </a:t>
            </a:r>
            <a:r>
              <a:rPr lang="en-US" sz="4400" dirty="0">
                <a:solidFill>
                  <a:prstClr val="black"/>
                </a:solidFill>
                <a:latin typeface="Arial" panose="020B0604020202020204" pitchFamily="34" charset="0"/>
                <a:ea typeface="Codec Pro ExtraBold"/>
                <a:cs typeface="Arial" panose="020B0604020202020204" pitchFamily="34" charset="0"/>
                <a:sym typeface="Codec Pro ExtraBold"/>
              </a:rPr>
              <a:t>IS POSITIVE WHEN:</a:t>
            </a:r>
          </a:p>
        </p:txBody>
      </p:sp>
      <p:sp>
        <p:nvSpPr>
          <p:cNvPr id="26" name="TextBox 26"/>
          <p:cNvSpPr txBox="1"/>
          <p:nvPr/>
        </p:nvSpPr>
        <p:spPr>
          <a:xfrm>
            <a:off x="996731" y="3419941"/>
            <a:ext cx="4779433" cy="1107996"/>
          </a:xfrm>
          <a:prstGeom prst="rect">
            <a:avLst/>
          </a:prstGeom>
        </p:spPr>
        <p:txBody>
          <a:bodyPr wrap="square" lIns="0" tIns="0" rIns="0" bIns="0" rtlCol="0" anchor="t">
            <a:spAutoFit/>
          </a:bodyPr>
          <a:lstStyle/>
          <a:p>
            <a:pPr marL="381019" indent="-381019" defTabSz="609630">
              <a:spcBef>
                <a:spcPct val="0"/>
              </a:spcBef>
              <a:buFont typeface="Arial" panose="020B0604020202020204" pitchFamily="34" charset="0"/>
              <a:buChar char="•"/>
            </a:pPr>
            <a:r>
              <a:rPr lang="en-US" sz="2400" dirty="0">
                <a:solidFill>
                  <a:prstClr val="black"/>
                </a:solidFill>
                <a:latin typeface="Arial" panose="020B0604020202020204" pitchFamily="34" charset="0"/>
                <a:ea typeface="Open Sans Bold"/>
                <a:cs typeface="Arial" panose="020B0604020202020204" pitchFamily="34" charset="0"/>
                <a:sym typeface="Open Sans Bold"/>
              </a:rPr>
              <a:t>Members have confidence in club leaders and direction of the club</a:t>
            </a:r>
          </a:p>
        </p:txBody>
      </p:sp>
      <p:sp>
        <p:nvSpPr>
          <p:cNvPr id="28" name="TextBox 28"/>
          <p:cNvSpPr txBox="1"/>
          <p:nvPr/>
        </p:nvSpPr>
        <p:spPr>
          <a:xfrm>
            <a:off x="986819" y="4702389"/>
            <a:ext cx="7010971" cy="1887824"/>
          </a:xfrm>
          <a:prstGeom prst="rect">
            <a:avLst/>
          </a:prstGeom>
        </p:spPr>
        <p:txBody>
          <a:bodyPr wrap="square" lIns="0" tIns="0" rIns="0" bIns="0" rtlCol="0" anchor="t">
            <a:spAutoFit/>
          </a:bodyPr>
          <a:lstStyle/>
          <a:p>
            <a:pPr marL="381000" indent="-381000" defTabSz="609630">
              <a:lnSpc>
                <a:spcPts val="2133"/>
              </a:lnSpc>
              <a:spcBef>
                <a:spcPct val="0"/>
              </a:spcBef>
              <a:buFont typeface="Arial" panose="020B0604020202020204" pitchFamily="34" charset="0"/>
              <a:buChar char="•"/>
            </a:pPr>
            <a:r>
              <a:rPr lang="en-US" sz="2400" dirty="0">
                <a:solidFill>
                  <a:prstClr val="black"/>
                </a:solidFill>
                <a:latin typeface="Arial" panose="020B0604020202020204" pitchFamily="34" charset="0"/>
                <a:ea typeface="Open Sans Bold"/>
                <a:cs typeface="Arial" panose="020B0604020202020204" pitchFamily="34" charset="0"/>
                <a:sym typeface="Open Sans Bold"/>
              </a:rPr>
              <a:t>Members enjoy meetings/gatherings</a:t>
            </a:r>
            <a:endParaRPr lang="en-US" dirty="0"/>
          </a:p>
          <a:p>
            <a:pPr marL="381000" indent="-381000" defTabSz="609630">
              <a:lnSpc>
                <a:spcPts val="2133"/>
              </a:lnSpc>
              <a:spcBef>
                <a:spcPct val="0"/>
              </a:spcBef>
              <a:buFont typeface="Arial" panose="020B0604020202020204" pitchFamily="34" charset="0"/>
              <a:buChar char="•"/>
            </a:pPr>
            <a:endParaRPr lang="en-US" sz="2400" dirty="0">
              <a:solidFill>
                <a:prstClr val="black"/>
              </a:solidFill>
              <a:latin typeface="Arial" panose="020B0604020202020204" pitchFamily="34" charset="0"/>
              <a:ea typeface="Open Sans Bold"/>
              <a:cs typeface="Arial" panose="020B0604020202020204" pitchFamily="34" charset="0"/>
            </a:endParaRPr>
          </a:p>
          <a:p>
            <a:pPr marL="381000" indent="-381000" defTabSz="609630">
              <a:lnSpc>
                <a:spcPts val="2133"/>
              </a:lnSpc>
              <a:spcBef>
                <a:spcPct val="0"/>
              </a:spcBef>
              <a:buFont typeface="Arial" panose="020B0604020202020204" pitchFamily="34" charset="0"/>
              <a:buChar char="•"/>
            </a:pPr>
            <a:r>
              <a:rPr lang="en-US" sz="2400" dirty="0">
                <a:solidFill>
                  <a:prstClr val="black"/>
                </a:solidFill>
                <a:latin typeface="Arial" panose="020B0604020202020204" pitchFamily="34" charset="0"/>
                <a:ea typeface="Open Sans Bold"/>
                <a:cs typeface="Arial" panose="020B0604020202020204" pitchFamily="34" charset="0"/>
                <a:sym typeface="Open Sans Bold"/>
              </a:rPr>
              <a:t>Service opportunities make a difference</a:t>
            </a:r>
            <a:endParaRPr lang="en-US" sz="2400" dirty="0">
              <a:solidFill>
                <a:prstClr val="black"/>
              </a:solidFill>
              <a:latin typeface="Arial" panose="020B0604020202020204" pitchFamily="34" charset="0"/>
              <a:ea typeface="Open Sans Bold"/>
              <a:cs typeface="Arial" panose="020B0604020202020204" pitchFamily="34" charset="0"/>
            </a:endParaRPr>
          </a:p>
          <a:p>
            <a:pPr marL="381000" indent="-381000" defTabSz="609630">
              <a:lnSpc>
                <a:spcPts val="2133"/>
              </a:lnSpc>
              <a:spcBef>
                <a:spcPct val="0"/>
              </a:spcBef>
              <a:buFont typeface="Arial" panose="020B0604020202020204" pitchFamily="34" charset="0"/>
              <a:buChar char="•"/>
            </a:pPr>
            <a:endParaRPr lang="en-US" sz="2400" dirty="0">
              <a:solidFill>
                <a:prstClr val="black"/>
              </a:solidFill>
              <a:latin typeface="Arial" panose="020B0604020202020204" pitchFamily="34" charset="0"/>
              <a:ea typeface="Open Sans Bold"/>
              <a:cs typeface="Arial" panose="020B0604020202020204" pitchFamily="34" charset="0"/>
            </a:endParaRPr>
          </a:p>
          <a:p>
            <a:pPr marL="381000" indent="-381000" defTabSz="609630">
              <a:lnSpc>
                <a:spcPts val="2133"/>
              </a:lnSpc>
              <a:spcBef>
                <a:spcPct val="0"/>
              </a:spcBef>
              <a:buFont typeface="Arial" panose="020B0604020202020204" pitchFamily="34" charset="0"/>
              <a:buChar char="•"/>
            </a:pPr>
            <a:r>
              <a:rPr lang="en-US" sz="2400" dirty="0">
                <a:solidFill>
                  <a:prstClr val="black"/>
                </a:solidFill>
                <a:latin typeface="Arial"/>
                <a:ea typeface="Open Sans Bold"/>
                <a:cs typeface="Arial"/>
              </a:rPr>
              <a:t>Members grow personally</a:t>
            </a:r>
            <a:endParaRPr lang="en-US" sz="2400" dirty="0">
              <a:solidFill>
                <a:prstClr val="black"/>
              </a:solidFill>
              <a:latin typeface="Arial" panose="020B0604020202020204" pitchFamily="34" charset="0"/>
              <a:ea typeface="Open Sans Bold"/>
              <a:cs typeface="Arial" panose="020B0604020202020204" pitchFamily="34" charset="0"/>
            </a:endParaRPr>
          </a:p>
          <a:p>
            <a:pPr marL="381000" indent="-381000" defTabSz="609630">
              <a:lnSpc>
                <a:spcPts val="2133"/>
              </a:lnSpc>
              <a:spcBef>
                <a:spcPct val="0"/>
              </a:spcBef>
              <a:buFont typeface="Arial" panose="020B0604020202020204" pitchFamily="34" charset="0"/>
              <a:buChar char="•"/>
            </a:pPr>
            <a:endParaRPr lang="en-US" sz="2400" dirty="0">
              <a:solidFill>
                <a:prstClr val="black"/>
              </a:solidFill>
              <a:latin typeface="Arial" panose="020B0604020202020204" pitchFamily="34" charset="0"/>
              <a:ea typeface="Open Sans Bold"/>
              <a:cs typeface="Arial" panose="020B0604020202020204" pitchFamily="34" charset="0"/>
            </a:endParaRPr>
          </a:p>
          <a:p>
            <a:pPr marL="381000" indent="-381000" defTabSz="609630">
              <a:lnSpc>
                <a:spcPts val="2133"/>
              </a:lnSpc>
              <a:spcBef>
                <a:spcPct val="0"/>
              </a:spcBef>
              <a:buFont typeface="Arial" panose="020B0604020202020204" pitchFamily="34" charset="0"/>
              <a:buChar char="•"/>
            </a:pPr>
            <a:r>
              <a:rPr lang="en-US" sz="2400" dirty="0">
                <a:solidFill>
                  <a:prstClr val="black"/>
                </a:solidFill>
                <a:latin typeface="Arial" panose="020B0604020202020204" pitchFamily="34" charset="0"/>
                <a:ea typeface="Open Sans Bold"/>
                <a:cs typeface="Arial" panose="020B0604020202020204" pitchFamily="34" charset="0"/>
                <a:sym typeface="Open Sans Bold"/>
              </a:rPr>
              <a:t>Members develop meaningful friendships</a:t>
            </a:r>
            <a:endParaRPr lang="en-US" sz="2400" dirty="0">
              <a:solidFill>
                <a:prstClr val="black"/>
              </a:solidFill>
              <a:latin typeface="Arial" panose="020B0604020202020204" pitchFamily="34" charset="0"/>
              <a:ea typeface="Open Sans Bold"/>
              <a:cs typeface="Arial" panose="020B0604020202020204" pitchFamily="34" charset="0"/>
            </a:endParaRPr>
          </a:p>
        </p:txBody>
      </p:sp>
      <p:sp>
        <p:nvSpPr>
          <p:cNvPr id="33" name="Freeform 33"/>
          <p:cNvSpPr/>
          <p:nvPr/>
        </p:nvSpPr>
        <p:spPr>
          <a:xfrm rot="-10800000">
            <a:off x="-490086" y="-230975"/>
            <a:ext cx="5829376" cy="167462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dirty="0">
              <a:solidFill>
                <a:prstClr val="black"/>
              </a:solidFill>
              <a:latin typeface="Calibri"/>
            </a:endParaRPr>
          </a:p>
        </p:txBody>
      </p:sp>
      <p:pic>
        <p:nvPicPr>
          <p:cNvPr id="25" name="Picture 24" descr="A white text on a black background&#10;&#10;Description automatically generated">
            <a:extLst>
              <a:ext uri="{FF2B5EF4-FFF2-40B4-BE49-F238E27FC236}">
                <a16:creationId xmlns:a16="http://schemas.microsoft.com/office/drawing/2014/main" id="{CA6FA1AC-5760-02BA-B3C7-C320B637E5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07600" y="3883096"/>
            <a:ext cx="1476877" cy="555285"/>
          </a:xfrm>
          <a:prstGeom prst="rect">
            <a:avLst/>
          </a:prstGeom>
        </p:spPr>
      </p:pic>
      <p:sp>
        <p:nvSpPr>
          <p:cNvPr id="35" name="Freeform 3">
            <a:extLst>
              <a:ext uri="{FF2B5EF4-FFF2-40B4-BE49-F238E27FC236}">
                <a16:creationId xmlns:a16="http://schemas.microsoft.com/office/drawing/2014/main" id="{138BEAF5-090A-8494-EB1E-723A15509070}"/>
              </a:ext>
            </a:extLst>
          </p:cNvPr>
          <p:cNvSpPr/>
          <p:nvPr/>
        </p:nvSpPr>
        <p:spPr>
          <a:xfrm>
            <a:off x="10007600" y="5927729"/>
            <a:ext cx="2537714" cy="1388821"/>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dirty="0">
              <a:solidFill>
                <a:prstClr val="black"/>
              </a:solidFill>
              <a:latin typeface="Calibri"/>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BEE75BF-214D-F098-7A11-5B82BE86E651}"/>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11901" b="11901"/>
          <a:stretch/>
        </p:blipFill>
        <p:spPr>
          <a:xfrm>
            <a:off x="6596063" y="419100"/>
            <a:ext cx="5265737" cy="6019800"/>
          </a:xfrm>
        </p:spPr>
      </p:pic>
      <p:sp>
        <p:nvSpPr>
          <p:cNvPr id="2" name="Text Placeholder 1">
            <a:extLst>
              <a:ext uri="{FF2B5EF4-FFF2-40B4-BE49-F238E27FC236}">
                <a16:creationId xmlns:a16="http://schemas.microsoft.com/office/drawing/2014/main" id="{648DBC81-107A-261F-EE4E-3DC67298E8E2}"/>
              </a:ext>
            </a:extLst>
          </p:cNvPr>
          <p:cNvSpPr>
            <a:spLocks noGrp="1"/>
          </p:cNvSpPr>
          <p:nvPr>
            <p:ph type="body" sz="quarter" idx="14"/>
          </p:nvPr>
        </p:nvSpPr>
        <p:spPr>
          <a:xfrm>
            <a:off x="554568" y="1256635"/>
            <a:ext cx="4978400" cy="1135062"/>
          </a:xfrm>
        </p:spPr>
        <p:txBody>
          <a:bodyPr/>
          <a:lstStyle/>
          <a:p>
            <a:r>
              <a:rPr lang="en-US" dirty="0"/>
              <a:t>OPPORTUNITIES</a:t>
            </a:r>
          </a:p>
        </p:txBody>
      </p:sp>
      <p:sp>
        <p:nvSpPr>
          <p:cNvPr id="10" name="Subtitle 10">
            <a:extLst>
              <a:ext uri="{FF2B5EF4-FFF2-40B4-BE49-F238E27FC236}">
                <a16:creationId xmlns:a16="http://schemas.microsoft.com/office/drawing/2014/main" id="{D721F879-6E79-1896-C4D0-A2D428958749}"/>
              </a:ext>
            </a:extLst>
          </p:cNvPr>
          <p:cNvSpPr txBox="1">
            <a:spLocks noGrp="1"/>
          </p:cNvSpPr>
          <p:nvPr>
            <p:ph type="subTitle" idx="1"/>
          </p:nvPr>
        </p:nvSpPr>
        <p:spPr>
          <a:xfrm>
            <a:off x="554568" y="2705206"/>
            <a:ext cx="5525336" cy="4005310"/>
          </a:xfrm>
          <a:prstGeom prst="rect">
            <a:avLst/>
          </a:prstGeom>
        </p:spPr>
        <p:txBody>
          <a:bodyPr vert="horz" lIns="50800" tIns="50800" rIns="50800" bIns="50800" rtlCol="0">
            <a:normAutofit fontScale="55000" lnSpcReduction="20000"/>
          </a:bodyPr>
          <a:lstStyle>
            <a:lvl1pPr marL="0" indent="0" algn="l" defTabSz="412750" rtl="0" eaLnBrk="1" latinLnBrk="0" hangingPunct="1">
              <a:lnSpc>
                <a:spcPct val="100000"/>
              </a:lnSpc>
              <a:spcBef>
                <a:spcPts val="0"/>
              </a:spcBef>
              <a:buSzTx/>
              <a:buFontTx/>
              <a:buNone/>
              <a:defRPr sz="2750" b="1" kern="1200">
                <a:solidFill>
                  <a:schemeClr val="tx1"/>
                </a:solidFill>
                <a:latin typeface="+mn-lt"/>
                <a:ea typeface="+mn-ea"/>
                <a:cs typeface="+mn-cs"/>
                <a:sym typeface="Helvetica Neue"/>
              </a:defRPr>
            </a:lvl1pPr>
            <a:lvl2pPr marL="0" indent="228600" algn="l" defTabSz="412750" rtl="0" eaLnBrk="1" latinLnBrk="0" hangingPunct="1">
              <a:lnSpc>
                <a:spcPct val="100000"/>
              </a:lnSpc>
              <a:spcBef>
                <a:spcPts val="0"/>
              </a:spcBef>
              <a:buSzTx/>
              <a:buFontTx/>
              <a:buNone/>
              <a:defRPr sz="2750" b="1" kern="1200">
                <a:solidFill>
                  <a:schemeClr val="tx1"/>
                </a:solidFill>
                <a:latin typeface="+mn-lt"/>
                <a:ea typeface="+mn-ea"/>
                <a:cs typeface="+mn-cs"/>
                <a:sym typeface="Helvetica Neue"/>
              </a:defRPr>
            </a:lvl2pPr>
            <a:lvl3pPr marL="0" indent="457200" algn="l" defTabSz="412750" rtl="0" eaLnBrk="1" latinLnBrk="0" hangingPunct="1">
              <a:lnSpc>
                <a:spcPct val="100000"/>
              </a:lnSpc>
              <a:spcBef>
                <a:spcPts val="0"/>
              </a:spcBef>
              <a:buSzTx/>
              <a:buFontTx/>
              <a:buNone/>
              <a:defRPr sz="2750" b="1" kern="1200">
                <a:solidFill>
                  <a:schemeClr val="tx1"/>
                </a:solidFill>
                <a:latin typeface="+mn-lt"/>
                <a:ea typeface="+mn-ea"/>
                <a:cs typeface="+mn-cs"/>
                <a:sym typeface="Helvetica Neue"/>
              </a:defRPr>
            </a:lvl3pPr>
            <a:lvl4pPr marL="0" indent="685800" algn="l" defTabSz="412750" rtl="0" eaLnBrk="1" latinLnBrk="0" hangingPunct="1">
              <a:lnSpc>
                <a:spcPct val="100000"/>
              </a:lnSpc>
              <a:spcBef>
                <a:spcPts val="0"/>
              </a:spcBef>
              <a:buSzTx/>
              <a:buFontTx/>
              <a:buNone/>
              <a:defRPr sz="2750" b="1" kern="1200">
                <a:solidFill>
                  <a:schemeClr val="tx1"/>
                </a:solidFill>
                <a:latin typeface="+mn-lt"/>
                <a:ea typeface="+mn-ea"/>
                <a:cs typeface="+mn-cs"/>
                <a:sym typeface="Helvetica Neue"/>
              </a:defRPr>
            </a:lvl4pPr>
            <a:lvl5pPr marL="0" indent="914400" algn="l" defTabSz="412750" rtl="0" eaLnBrk="1" latinLnBrk="0" hangingPunct="1">
              <a:lnSpc>
                <a:spcPct val="100000"/>
              </a:lnSpc>
              <a:spcBef>
                <a:spcPts val="0"/>
              </a:spcBef>
              <a:buSzTx/>
              <a:buFontTx/>
              <a:buNone/>
              <a:defRPr sz="2750" b="1" kern="1200">
                <a:solidFill>
                  <a:schemeClr val="tx1"/>
                </a:solidFill>
                <a:latin typeface="+mn-lt"/>
                <a:ea typeface="+mn-ea"/>
                <a:cs typeface="+mn-cs"/>
                <a:sym typeface="Helvetica Neue"/>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buClr>
                <a:prstClr val="white"/>
              </a:buClr>
              <a:defRPr/>
            </a:pPr>
            <a:r>
              <a:rPr kumimoji="0" lang="en-US" sz="4400" b="0" i="0" u="none" strike="noStrike" kern="1200" cap="none" spc="0" normalizeH="0" baseline="0" noProof="0" dirty="0">
                <a:ln w="0"/>
                <a:uLnTx/>
                <a:uFillTx/>
                <a:latin typeface="Arial" panose="020B0604020202020204"/>
                <a:ea typeface="+mn-ea"/>
                <a:cs typeface="+mn-cs"/>
                <a:sym typeface="Helvetica Neue"/>
              </a:rPr>
              <a:t>Approximately </a:t>
            </a:r>
            <a:r>
              <a:rPr kumimoji="0" lang="en-US" sz="4400" b="1" i="0" u="none" strike="noStrike" kern="1200" cap="none" spc="0" normalizeH="0" baseline="0" noProof="0" dirty="0">
                <a:ln w="0"/>
                <a:uLnTx/>
                <a:uFillTx/>
                <a:latin typeface="Arial" panose="020B0604020202020204"/>
                <a:ea typeface="+mn-ea"/>
                <a:cs typeface="+mn-cs"/>
                <a:sym typeface="Helvetica Neue"/>
              </a:rPr>
              <a:t>50% </a:t>
            </a:r>
            <a:r>
              <a:rPr kumimoji="0" lang="en-US" sz="4400" b="0" i="0" u="none" strike="noStrike" kern="1200" cap="none" spc="0" normalizeH="0" baseline="0" noProof="0" dirty="0">
                <a:ln w="0"/>
                <a:uLnTx/>
                <a:uFillTx/>
                <a:latin typeface="Arial" panose="020B0604020202020204"/>
                <a:ea typeface="+mn-ea"/>
                <a:cs typeface="+mn-cs"/>
                <a:sym typeface="Helvetica Neue"/>
              </a:rPr>
              <a:t>of all terminations are members for less than 3 years</a:t>
            </a:r>
          </a:p>
          <a:p>
            <a:pPr marR="0" lvl="0" defTabSz="412750" rtl="0" eaLnBrk="1" fontAlgn="auto" latinLnBrk="0" hangingPunct="1">
              <a:lnSpc>
                <a:spcPct val="100000"/>
              </a:lnSpc>
              <a:spcBef>
                <a:spcPts val="0"/>
              </a:spcBef>
              <a:spcAft>
                <a:spcPts val="1200"/>
              </a:spcAft>
              <a:buClr>
                <a:prstClr val="white"/>
              </a:buClr>
              <a:buSzTx/>
              <a:tabLst/>
              <a:defRPr/>
            </a:pPr>
            <a:endParaRPr kumimoji="0" lang="en-US" sz="4400" b="0" i="0" u="none" strike="noStrike" kern="1200" cap="none" spc="0" normalizeH="0" baseline="0" noProof="0" dirty="0">
              <a:ln w="0"/>
              <a:uLnTx/>
              <a:uFillTx/>
              <a:latin typeface="Arial" panose="020B0604020202020204"/>
              <a:ea typeface="+mn-ea"/>
              <a:cs typeface="+mn-cs"/>
              <a:sym typeface="Helvetica Neue"/>
            </a:endParaRPr>
          </a:p>
          <a:p>
            <a:pPr marR="0" lvl="0" defTabSz="412750" rtl="0" eaLnBrk="1" fontAlgn="auto" latinLnBrk="0" hangingPunct="1">
              <a:lnSpc>
                <a:spcPct val="100000"/>
              </a:lnSpc>
              <a:spcBef>
                <a:spcPts val="0"/>
              </a:spcBef>
              <a:spcAft>
                <a:spcPts val="1200"/>
              </a:spcAft>
              <a:buClr>
                <a:prstClr val="white"/>
              </a:buClr>
              <a:buSzTx/>
              <a:tabLst/>
              <a:defRPr/>
            </a:pPr>
            <a:r>
              <a:rPr kumimoji="0" lang="en-US" sz="4400" b="0" i="0" u="none" strike="noStrike" kern="1200" cap="none" spc="0" normalizeH="0" baseline="0" noProof="0" dirty="0">
                <a:ln w="0"/>
                <a:uLnTx/>
                <a:uFillTx/>
                <a:latin typeface="Arial" panose="020B0604020202020204"/>
                <a:ea typeface="+mn-ea"/>
                <a:cs typeface="+mn-cs"/>
                <a:sym typeface="Helvetica Neue"/>
              </a:rPr>
              <a:t>Over </a:t>
            </a:r>
            <a:r>
              <a:rPr kumimoji="0" lang="en-US" sz="4400" b="1" i="0" u="none" strike="noStrike" kern="1200" cap="none" spc="0" normalizeH="0" baseline="0" noProof="0" dirty="0">
                <a:ln w="0"/>
                <a:uLnTx/>
                <a:uFillTx/>
                <a:latin typeface="Arial" panose="020B0604020202020204"/>
                <a:ea typeface="+mn-ea"/>
                <a:cs typeface="+mn-cs"/>
                <a:sym typeface="Helvetica Neue"/>
              </a:rPr>
              <a:t>10% </a:t>
            </a:r>
            <a:r>
              <a:rPr kumimoji="0" lang="en-US" sz="4400" b="0" i="0" u="none" strike="noStrike" kern="1200" cap="none" spc="0" normalizeH="0" baseline="0" noProof="0" dirty="0">
                <a:ln w="0"/>
                <a:uLnTx/>
                <a:uFillTx/>
                <a:latin typeface="Arial" panose="020B0604020202020204"/>
                <a:ea typeface="+mn-ea"/>
                <a:cs typeface="+mn-cs"/>
                <a:sym typeface="Helvetica Neue"/>
              </a:rPr>
              <a:t>of new members leave within the same year of joining</a:t>
            </a:r>
          </a:p>
          <a:p>
            <a:pPr>
              <a:spcAft>
                <a:spcPts val="1200"/>
              </a:spcAft>
            </a:pPr>
            <a:endParaRPr kumimoji="0" lang="en-US" sz="4400" b="1" i="0" u="none" strike="noStrike" kern="1200" cap="none" spc="0" normalizeH="0" baseline="0" noProof="0" dirty="0">
              <a:ln w="0"/>
              <a:uLnTx/>
              <a:uFillTx/>
              <a:latin typeface="Arial" panose="020B0604020202020204"/>
              <a:ea typeface="+mn-ea"/>
              <a:cs typeface="+mn-cs"/>
              <a:sym typeface="Helvetica Neue"/>
            </a:endParaRPr>
          </a:p>
          <a:p>
            <a:pPr>
              <a:spcAft>
                <a:spcPts val="1200"/>
              </a:spcAft>
            </a:pPr>
            <a:r>
              <a:rPr kumimoji="0" lang="en-US" sz="4400" b="1" i="0" u="none" strike="noStrike" kern="1200" cap="none" spc="0" normalizeH="0" baseline="0" noProof="0" dirty="0">
                <a:ln w="0"/>
                <a:uLnTx/>
                <a:uFillTx/>
                <a:latin typeface="Arial" panose="020B0604020202020204"/>
                <a:ea typeface="+mn-ea"/>
                <a:cs typeface="+mn-cs"/>
                <a:sym typeface="Helvetica Neue"/>
              </a:rPr>
              <a:t>20% </a:t>
            </a:r>
            <a:r>
              <a:rPr kumimoji="0" lang="en-US" sz="4400" b="0" i="0" u="none" strike="noStrike" kern="1200" cap="none" spc="0" normalizeH="0" baseline="0" noProof="0" dirty="0">
                <a:ln w="0"/>
                <a:uLnTx/>
                <a:uFillTx/>
                <a:latin typeface="Arial" panose="020B0604020202020204"/>
                <a:ea typeface="+mn-ea"/>
                <a:cs typeface="+mn-cs"/>
                <a:sym typeface="Helvetica Neue"/>
              </a:rPr>
              <a:t>of all districts have not chartered a new club in the last 5 years</a:t>
            </a:r>
          </a:p>
          <a:p>
            <a:pPr marR="0" lvl="0" algn="l" defTabSz="412750" rtl="0" eaLnBrk="1" fontAlgn="auto" latinLnBrk="0" hangingPunct="1">
              <a:lnSpc>
                <a:spcPct val="100000"/>
              </a:lnSpc>
              <a:spcBef>
                <a:spcPts val="0"/>
              </a:spcBef>
              <a:spcAft>
                <a:spcPts val="1200"/>
              </a:spcAft>
              <a:buClrTx/>
              <a:buSzTx/>
              <a:tabLst/>
              <a:defRPr/>
            </a:pPr>
            <a:endParaRPr kumimoji="0" lang="en-US" sz="2700" b="0" i="0" u="none" strike="noStrike" kern="1200" cap="none" spc="0" normalizeH="0" baseline="0" noProof="0" dirty="0">
              <a:ln w="0"/>
              <a:uLnTx/>
              <a:uFillTx/>
              <a:latin typeface="Arial" panose="020B0604020202020204"/>
              <a:ea typeface="+mn-ea"/>
              <a:cs typeface="+mn-cs"/>
              <a:sym typeface="Helvetica Neue"/>
            </a:endParaRP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p:txBody>
          <a:bodyPr/>
          <a:lstStyle/>
          <a:p>
            <a:fld id="{97A94E25-127B-4C48-AF96-44BA7B823777}" type="slidenum">
              <a:rPr lang="en-US" smtClean="0"/>
              <a:pPr/>
              <a:t>4</a:t>
            </a:fld>
            <a:endParaRPr lang="en-US" dirty="0"/>
          </a:p>
        </p:txBody>
      </p:sp>
    </p:spTree>
    <p:custDataLst>
      <p:tags r:id="rId1"/>
    </p:custDataLst>
    <p:extLst>
      <p:ext uri="{BB962C8B-B14F-4D97-AF65-F5344CB8AC3E}">
        <p14:creationId xmlns:p14="http://schemas.microsoft.com/office/powerpoint/2010/main" val="235489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fade">
                                      <p:cBhvr>
                                        <p:cTn id="7" dur="1000"/>
                                        <p:tgtEl>
                                          <p:spTgt spid="10">
                                            <p:txEl>
                                              <p:pRg st="4" end="4"/>
                                            </p:txEl>
                                          </p:spTgt>
                                        </p:tgtEl>
                                      </p:cBhvr>
                                    </p:animEffect>
                                    <p:anim calcmode="lin" valueType="num">
                                      <p:cBhvr>
                                        <p:cTn id="8"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89FB657-01E6-4BB3-9C9A-DF93A923E4B8}"/>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7812" b="7812"/>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5"/>
          </p:nvPr>
        </p:nvSpPr>
        <p:spPr>
          <a:xfrm>
            <a:off x="0" y="0"/>
            <a:ext cx="12192000" cy="6858000"/>
          </a:xfrm>
        </p:spPr>
        <p:txBody>
          <a:bodyPr/>
          <a:lstStyle/>
          <a:p>
            <a:r>
              <a:rPr lang="en-US" dirty="0"/>
              <a:t>CLUB FLEXIBILITY &amp; DEVELOPMENT</a:t>
            </a:r>
          </a:p>
        </p:txBody>
      </p:sp>
      <p:sp>
        <p:nvSpPr>
          <p:cNvPr id="2" name="Slide Number Placeholder 1">
            <a:extLst>
              <a:ext uri="{FF2B5EF4-FFF2-40B4-BE49-F238E27FC236}">
                <a16:creationId xmlns:a16="http://schemas.microsoft.com/office/drawing/2014/main" id="{03B60A01-C3AD-451C-9112-988708AA0C2B}"/>
              </a:ext>
            </a:extLst>
          </p:cNvPr>
          <p:cNvSpPr>
            <a:spLocks noGrp="1"/>
          </p:cNvSpPr>
          <p:nvPr>
            <p:ph type="sldNum" sz="quarter" idx="12"/>
          </p:nvPr>
        </p:nvSpPr>
        <p:spPr/>
        <p:txBody>
          <a:bodyPr/>
          <a:lstStyle/>
          <a:p>
            <a:fld id="{97A94E25-127B-4C48-AF96-44BA7B823777}" type="slidenum">
              <a:rPr lang="en-US" smtClean="0"/>
              <a:pPr/>
              <a:t>5</a:t>
            </a:fld>
            <a:endParaRPr lang="en-US" dirty="0"/>
          </a:p>
        </p:txBody>
      </p:sp>
    </p:spTree>
    <p:custDataLst>
      <p:tags r:id="rId1"/>
    </p:custDataLst>
    <p:extLst>
      <p:ext uri="{BB962C8B-B14F-4D97-AF65-F5344CB8AC3E}">
        <p14:creationId xmlns:p14="http://schemas.microsoft.com/office/powerpoint/2010/main" val="1121214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CC419B-39A6-BD78-404D-07A3D99BF6D7}"/>
              </a:ext>
            </a:extLst>
          </p:cNvPr>
          <p:cNvSpPr>
            <a:spLocks noGrp="1"/>
          </p:cNvSpPr>
          <p:nvPr>
            <p:ph type="sldNum" sz="quarter" idx="12"/>
          </p:nvPr>
        </p:nvSpPr>
        <p:spPr/>
        <p:txBody>
          <a:bodyPr/>
          <a:lstStyle/>
          <a:p>
            <a:fld id="{97A94E25-127B-4C48-AF96-44BA7B823777}" type="slidenum">
              <a:rPr lang="en-US" smtClean="0"/>
              <a:pPr/>
              <a:t>6</a:t>
            </a:fld>
            <a:endParaRPr lang="en-US" dirty="0"/>
          </a:p>
        </p:txBody>
      </p:sp>
      <p:pic>
        <p:nvPicPr>
          <p:cNvPr id="12" name="Picture 11">
            <a:extLst>
              <a:ext uri="{FF2B5EF4-FFF2-40B4-BE49-F238E27FC236}">
                <a16:creationId xmlns:a16="http://schemas.microsoft.com/office/drawing/2014/main" id="{9B13B648-2E90-2EB5-DFA7-3F9F3DD31D71}"/>
              </a:ext>
            </a:extLst>
          </p:cNvPr>
          <p:cNvPicPr>
            <a:picLocks noChangeAspect="1"/>
          </p:cNvPicPr>
          <p:nvPr/>
        </p:nvPicPr>
        <p:blipFill>
          <a:blip r:embed="rId2"/>
          <a:stretch>
            <a:fillRect/>
          </a:stretch>
        </p:blipFill>
        <p:spPr>
          <a:xfrm>
            <a:off x="1669854" y="0"/>
            <a:ext cx="8852291" cy="6858000"/>
          </a:xfrm>
          <a:prstGeom prst="rect">
            <a:avLst/>
          </a:prstGeom>
        </p:spPr>
      </p:pic>
    </p:spTree>
    <p:extLst>
      <p:ext uri="{BB962C8B-B14F-4D97-AF65-F5344CB8AC3E}">
        <p14:creationId xmlns:p14="http://schemas.microsoft.com/office/powerpoint/2010/main" val="288553381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DD1866-CFFD-E97B-CF92-60C3D2A756F2}"/>
              </a:ext>
            </a:extLst>
          </p:cNvPr>
          <p:cNvSpPr>
            <a:spLocks noGrp="1"/>
          </p:cNvSpPr>
          <p:nvPr>
            <p:ph type="sldNum" sz="quarter" idx="12"/>
          </p:nvPr>
        </p:nvSpPr>
        <p:spPr/>
        <p:txBody>
          <a:bodyPr/>
          <a:lstStyle/>
          <a:p>
            <a:fld id="{97A94E25-127B-4C48-AF96-44BA7B823777}" type="slidenum">
              <a:rPr lang="en-US" smtClean="0"/>
              <a:pPr/>
              <a:t>7</a:t>
            </a:fld>
            <a:endParaRPr lang="en-US" dirty="0"/>
          </a:p>
        </p:txBody>
      </p:sp>
      <p:pic>
        <p:nvPicPr>
          <p:cNvPr id="8" name="Picture 7">
            <a:extLst>
              <a:ext uri="{FF2B5EF4-FFF2-40B4-BE49-F238E27FC236}">
                <a16:creationId xmlns:a16="http://schemas.microsoft.com/office/drawing/2014/main" id="{39FBDB82-8B1C-7ADB-3DCE-D21F0FF43F42}"/>
              </a:ext>
            </a:extLst>
          </p:cNvPr>
          <p:cNvPicPr>
            <a:picLocks noChangeAspect="1"/>
          </p:cNvPicPr>
          <p:nvPr/>
        </p:nvPicPr>
        <p:blipFill>
          <a:blip r:embed="rId3"/>
          <a:stretch>
            <a:fillRect/>
          </a:stretch>
        </p:blipFill>
        <p:spPr>
          <a:xfrm>
            <a:off x="1645506" y="0"/>
            <a:ext cx="8900988" cy="6858000"/>
          </a:xfrm>
          <a:prstGeom prst="rect">
            <a:avLst/>
          </a:prstGeom>
        </p:spPr>
      </p:pic>
    </p:spTree>
    <p:extLst>
      <p:ext uri="{BB962C8B-B14F-4D97-AF65-F5344CB8AC3E}">
        <p14:creationId xmlns:p14="http://schemas.microsoft.com/office/powerpoint/2010/main" val="122175219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6D5399-57C1-8E0B-2C2A-B4960392CA66}"/>
              </a:ext>
            </a:extLst>
          </p:cNvPr>
          <p:cNvSpPr>
            <a:spLocks noGrp="1"/>
          </p:cNvSpPr>
          <p:nvPr>
            <p:ph type="sldNum" sz="quarter" idx="12"/>
          </p:nvPr>
        </p:nvSpPr>
        <p:spPr/>
        <p:txBody>
          <a:bodyPr/>
          <a:lstStyle/>
          <a:p>
            <a:fld id="{97A94E25-127B-4C48-AF96-44BA7B823777}" type="slidenum">
              <a:rPr lang="en-US" smtClean="0"/>
              <a:pPr/>
              <a:t>8</a:t>
            </a:fld>
            <a:endParaRPr lang="en-US" dirty="0"/>
          </a:p>
        </p:txBody>
      </p:sp>
      <p:pic>
        <p:nvPicPr>
          <p:cNvPr id="10" name="Picture 9">
            <a:extLst>
              <a:ext uri="{FF2B5EF4-FFF2-40B4-BE49-F238E27FC236}">
                <a16:creationId xmlns:a16="http://schemas.microsoft.com/office/drawing/2014/main" id="{6A0C30D5-3769-1B0D-53BA-7793B5C3ABD0}"/>
              </a:ext>
            </a:extLst>
          </p:cNvPr>
          <p:cNvPicPr>
            <a:picLocks noChangeAspect="1"/>
          </p:cNvPicPr>
          <p:nvPr/>
        </p:nvPicPr>
        <p:blipFill>
          <a:blip r:embed="rId3"/>
          <a:stretch>
            <a:fillRect/>
          </a:stretch>
        </p:blipFill>
        <p:spPr>
          <a:xfrm>
            <a:off x="1426711" y="0"/>
            <a:ext cx="8849845" cy="6858000"/>
          </a:xfrm>
          <a:prstGeom prst="rect">
            <a:avLst/>
          </a:prstGeom>
        </p:spPr>
      </p:pic>
      <p:sp>
        <p:nvSpPr>
          <p:cNvPr id="14" name="TextBox 13">
            <a:extLst>
              <a:ext uri="{FF2B5EF4-FFF2-40B4-BE49-F238E27FC236}">
                <a16:creationId xmlns:a16="http://schemas.microsoft.com/office/drawing/2014/main" id="{586C9125-7C2B-7376-E0DB-DBE76CE70C21}"/>
              </a:ext>
            </a:extLst>
          </p:cNvPr>
          <p:cNvSpPr txBox="1"/>
          <p:nvPr/>
        </p:nvSpPr>
        <p:spPr>
          <a:xfrm>
            <a:off x="5386546" y="3744312"/>
            <a:ext cx="6096000" cy="461665"/>
          </a:xfrm>
          <a:prstGeom prst="rect">
            <a:avLst/>
          </a:prstGeom>
          <a:noFill/>
        </p:spPr>
        <p:txBody>
          <a:bodyPr wrap="square" rtlCol="0">
            <a:spAutoFit/>
          </a:bodyPr>
          <a:lstStyle/>
          <a:p>
            <a:r>
              <a:rPr lang="en-US" sz="2400" i="1" dirty="0"/>
              <a:t>Rotary.org/Membership </a:t>
            </a:r>
            <a:r>
              <a:rPr lang="en-US" sz="2400" i="1" dirty="0">
                <a:sym typeface="Wingdings" panose="05000000000000000000" pitchFamily="2" charset="2"/>
              </a:rPr>
              <a:t> Start a new club</a:t>
            </a:r>
            <a:endParaRPr lang="en-US" sz="2400" i="1" dirty="0"/>
          </a:p>
        </p:txBody>
      </p:sp>
      <p:pic>
        <p:nvPicPr>
          <p:cNvPr id="16" name="Graphic 15" descr="Marker with solid fill">
            <a:extLst>
              <a:ext uri="{FF2B5EF4-FFF2-40B4-BE49-F238E27FC236}">
                <a16:creationId xmlns:a16="http://schemas.microsoft.com/office/drawing/2014/main" id="{B0E2012A-32D5-04AF-E9DA-E197F81A7B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00744" y="3314118"/>
            <a:ext cx="914400" cy="914400"/>
          </a:xfrm>
          <a:prstGeom prst="rect">
            <a:avLst/>
          </a:prstGeom>
        </p:spPr>
      </p:pic>
    </p:spTree>
    <p:extLst>
      <p:ext uri="{BB962C8B-B14F-4D97-AF65-F5344CB8AC3E}">
        <p14:creationId xmlns:p14="http://schemas.microsoft.com/office/powerpoint/2010/main" val="186597709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31F51F-33EE-FEC3-8C7F-D05CD0FBAD08}"/>
              </a:ext>
            </a:extLst>
          </p:cNvPr>
          <p:cNvSpPr>
            <a:spLocks noGrp="1"/>
          </p:cNvSpPr>
          <p:nvPr>
            <p:ph type="sldNum" sz="quarter" idx="12"/>
          </p:nvPr>
        </p:nvSpPr>
        <p:spPr/>
        <p:txBody>
          <a:bodyPr/>
          <a:lstStyle/>
          <a:p>
            <a:fld id="{97A94E25-127B-4C48-AF96-44BA7B823777}" type="slidenum">
              <a:rPr lang="en-US" smtClean="0"/>
              <a:pPr/>
              <a:t>9</a:t>
            </a:fld>
            <a:endParaRPr lang="en-US" dirty="0"/>
          </a:p>
        </p:txBody>
      </p:sp>
      <p:pic>
        <p:nvPicPr>
          <p:cNvPr id="1026" name="Picture 2">
            <a:extLst>
              <a:ext uri="{FF2B5EF4-FFF2-40B4-BE49-F238E27FC236}">
                <a16:creationId xmlns:a16="http://schemas.microsoft.com/office/drawing/2014/main" id="{B82D50BB-C6E8-CCAD-61DE-5AAB0D2FFE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94" r="-367"/>
          <a:stretch/>
        </p:blipFill>
        <p:spPr bwMode="auto">
          <a:xfrm>
            <a:off x="2127409" y="2254470"/>
            <a:ext cx="8128934" cy="430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2F7BB96-95C6-F69E-E419-160F9E3B104A}"/>
              </a:ext>
            </a:extLst>
          </p:cNvPr>
          <p:cNvSpPr txBox="1"/>
          <p:nvPr/>
        </p:nvSpPr>
        <p:spPr>
          <a:xfrm>
            <a:off x="614855" y="298132"/>
            <a:ext cx="11035278" cy="1569660"/>
          </a:xfrm>
          <a:prstGeom prst="rect">
            <a:avLst/>
          </a:prstGeom>
          <a:noFill/>
        </p:spPr>
        <p:txBody>
          <a:bodyPr wrap="square" rtlCol="0">
            <a:spAutoFit/>
          </a:bodyPr>
          <a:lstStyle/>
          <a:p>
            <a:pPr algn="ctr"/>
            <a:r>
              <a:rPr lang="en-US" sz="4800" dirty="0">
                <a:solidFill>
                  <a:schemeClr val="bg1"/>
                </a:solidFill>
              </a:rPr>
              <a:t>North American New Club Creation Team &amp; App</a:t>
            </a:r>
            <a:endParaRPr lang="en-US" sz="3600" dirty="0">
              <a:solidFill>
                <a:schemeClr val="bg1"/>
              </a:solidFill>
            </a:endParaRPr>
          </a:p>
        </p:txBody>
      </p:sp>
    </p:spTree>
    <p:extLst>
      <p:ext uri="{BB962C8B-B14F-4D97-AF65-F5344CB8AC3E}">
        <p14:creationId xmlns:p14="http://schemas.microsoft.com/office/powerpoint/2010/main" val="40356268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36CC239819FF4E808ADDB979C2B893" ma:contentTypeVersion="18" ma:contentTypeDescription="Create a new document." ma:contentTypeScope="" ma:versionID="8db86256c27847de80295c6f2de30fd7">
  <xsd:schema xmlns:xsd="http://www.w3.org/2001/XMLSchema" xmlns:xs="http://www.w3.org/2001/XMLSchema" xmlns:p="http://schemas.microsoft.com/office/2006/metadata/properties" xmlns:ns2="57856308-1e2d-4abe-bd68-e4ed46a23bb9" xmlns:ns3="d1505704-4ae5-4f82-aff7-07bcbe85082a" targetNamespace="http://schemas.microsoft.com/office/2006/metadata/properties" ma:root="true" ma:fieldsID="832f2cb85aa9008eefa1d969ed4616d8" ns2:_="" ns3:_="">
    <xsd:import namespace="57856308-1e2d-4abe-bd68-e4ed46a23bb9"/>
    <xsd:import namespace="d1505704-4ae5-4f82-aff7-07bcbe85082a"/>
    <xsd:element name="properties">
      <xsd:complexType>
        <xsd:sequence>
          <xsd:element name="documentManagement">
            <xsd:complexType>
              <xsd:all>
                <xsd:element ref="ns2:Date" minOccurs="0"/>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Notes" minOccurs="0"/>
                <xsd:element ref="ns2:HowdoIuseit_x003f_" minOccurs="0"/>
                <xsd:element ref="ns3:SharedWithUsers" minOccurs="0"/>
                <xsd:element ref="ns3:SharedWithDetails"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856308-1e2d-4abe-bd68-e4ed46a23bb9" elementFormDefault="qualified">
    <xsd:import namespace="http://schemas.microsoft.com/office/2006/documentManagement/types"/>
    <xsd:import namespace="http://schemas.microsoft.com/office/infopath/2007/PartnerControls"/>
    <xsd:element name="Date" ma:index="8" nillable="true" ma:displayName="Date" ma:format="DateOnly" ma:internalName="Date">
      <xsd:simpleType>
        <xsd:restriction base="dms:DateTim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da3dff2-d67e-4dd5-8f2c-5f78cca4fd25" ma:termSetId="09814cd3-568e-fe90-9814-8d621ff8fb84" ma:anchorId="fba54fb3-c3e1-fe81-a776-ca4b69148c4d" ma:open="true" ma:isKeyword="false">
      <xsd:complexType>
        <xsd:sequence>
          <xsd:element ref="pc:Terms" minOccurs="0" maxOccurs="1"/>
        </xsd:sequence>
      </xsd:complexType>
    </xsd:element>
    <xsd:element name="Notes" ma:index="19" nillable="true" ma:displayName="Notes" ma:format="Dropdown" ma:internalName="Notes">
      <xsd:simpleType>
        <xsd:restriction base="dms:Note">
          <xsd:maxLength value="255"/>
        </xsd:restriction>
      </xsd:simpleType>
    </xsd:element>
    <xsd:element name="HowdoIuseit_x003f_" ma:index="20" nillable="true" ma:displayName="Resource information" ma:format="Dropdown" ma:internalName="HowdoIuseit_x003f_">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element name="MediaServiceDateTaken" ma:index="24"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505704-4ae5-4f82-aff7-07bcbe85082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39c7b62-c51a-4371-abb7-c396cd6cde3b}" ma:internalName="TaxCatchAll" ma:showField="CatchAllData" ma:web="d1505704-4ae5-4f82-aff7-07bcbe85082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Notes xmlns="57856308-1e2d-4abe-bd68-e4ed46a23bb9" xsi:nil="true"/>
    <lcf76f155ced4ddcb4097134ff3c332f xmlns="57856308-1e2d-4abe-bd68-e4ed46a23bb9">
      <Terms xmlns="http://schemas.microsoft.com/office/infopath/2007/PartnerControls"/>
    </lcf76f155ced4ddcb4097134ff3c332f>
    <TaxCatchAll xmlns="d1505704-4ae5-4f82-aff7-07bcbe85082a" xsi:nil="true"/>
    <Date xmlns="57856308-1e2d-4abe-bd68-e4ed46a23bb9" xsi:nil="true"/>
    <HowdoIuseit_x003f_ xmlns="57856308-1e2d-4abe-bd68-e4ed46a23bb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AA1019-F717-48F8-A581-76662CF35A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856308-1e2d-4abe-bd68-e4ed46a23bb9"/>
    <ds:schemaRef ds:uri="d1505704-4ae5-4f82-aff7-07bcbe8508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907746-948B-431F-9FEC-993A4876518B}">
  <ds:schemaRefs>
    <ds:schemaRef ds:uri="57856308-1e2d-4abe-bd68-e4ed46a23bb9"/>
    <ds:schemaRef ds:uri="d1505704-4ae5-4f82-aff7-07bcbe85082a"/>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B7D2427C-728B-4C63-87D2-30BB2F459917}">
  <ds:schemaRefs>
    <ds:schemaRef ds:uri="http://schemas.microsoft.com/sharepoint/v3/contenttype/forms"/>
  </ds:schemaRefs>
</ds:datastoreItem>
</file>

<file path=docMetadata/LabelInfo.xml><?xml version="1.0" encoding="utf-8"?>
<clbl:labelList xmlns:clbl="http://schemas.microsoft.com/office/2020/mipLabelMetadata">
  <clbl:label id="{67b4e043-0afd-4afb-8b94-bf96370c8e7f}" enabled="0" method="" siteId="{67b4e043-0afd-4afb-8b94-bf96370c8e7f}" removed="1"/>
</clbl:labelList>
</file>

<file path=docProps/app.xml><?xml version="1.0" encoding="utf-8"?>
<Properties xmlns="http://schemas.openxmlformats.org/officeDocument/2006/extended-properties" xmlns:vt="http://schemas.openxmlformats.org/officeDocument/2006/docPropsVTypes">
  <Template>Office 2013 - 2022 Theme</Template>
  <TotalTime>21800</TotalTime>
  <Words>1909</Words>
  <Application>Microsoft Office PowerPoint</Application>
  <PresentationFormat>Widescreen</PresentationFormat>
  <Paragraphs>155</Paragraphs>
  <Slides>16</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Arial Black</vt:lpstr>
      <vt:lpstr>Arial Narrow</vt:lpstr>
      <vt:lpstr>Calibri</vt:lpstr>
      <vt:lpstr>Corbel</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clubs through change</vt:lpstr>
      <vt:lpstr>NEW MEMBER ENGAGEMENT CAMPAIGN</vt:lpstr>
      <vt:lpstr>RESOURCES | Rotary.org/membership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Emily Tucker</cp:lastModifiedBy>
  <cp:revision>120</cp:revision>
  <cp:lastPrinted>2019-12-04T20:41:25Z</cp:lastPrinted>
  <dcterms:created xsi:type="dcterms:W3CDTF">2019-11-18T03:22:22Z</dcterms:created>
  <dcterms:modified xsi:type="dcterms:W3CDTF">2025-07-24T02:43:09Z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0x010100DC36CC239819FF4E808ADDB979C2B893</vt:lpwstr>
  </property>
</Properties>
</file>